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sldIdLst>
    <p:sldId id="539" r:id="rId5"/>
    <p:sldId id="559" r:id="rId6"/>
    <p:sldId id="560" r:id="rId7"/>
    <p:sldId id="562" r:id="rId8"/>
    <p:sldId id="588" r:id="rId9"/>
    <p:sldId id="564" r:id="rId10"/>
    <p:sldId id="558" r:id="rId11"/>
    <p:sldId id="592" r:id="rId12"/>
    <p:sldId id="566" r:id="rId13"/>
    <p:sldId id="567" r:id="rId14"/>
    <p:sldId id="593" r:id="rId15"/>
    <p:sldId id="590" r:id="rId16"/>
    <p:sldId id="568" r:id="rId17"/>
    <p:sldId id="569" r:id="rId18"/>
    <p:sldId id="570" r:id="rId19"/>
    <p:sldId id="565" r:id="rId20"/>
    <p:sldId id="571" r:id="rId21"/>
    <p:sldId id="572" r:id="rId22"/>
    <p:sldId id="589" r:id="rId23"/>
    <p:sldId id="573" r:id="rId24"/>
    <p:sldId id="574" r:id="rId25"/>
    <p:sldId id="575" r:id="rId26"/>
    <p:sldId id="576" r:id="rId27"/>
    <p:sldId id="591" r:id="rId28"/>
    <p:sldId id="583" r:id="rId29"/>
    <p:sldId id="581" r:id="rId30"/>
    <p:sldId id="577" r:id="rId31"/>
    <p:sldId id="594" r:id="rId32"/>
    <p:sldId id="596" r:id="rId33"/>
    <p:sldId id="595" r:id="rId34"/>
    <p:sldId id="597" r:id="rId35"/>
    <p:sldId id="598" r:id="rId36"/>
    <p:sldId id="580" r:id="rId37"/>
    <p:sldId id="585" r:id="rId38"/>
    <p:sldId id="586" r:id="rId39"/>
    <p:sldId id="295" r:id="rId4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15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3725" autoAdjust="0"/>
  </p:normalViewPr>
  <p:slideViewPr>
    <p:cSldViewPr snapToGrid="0">
      <p:cViewPr varScale="1">
        <p:scale>
          <a:sx n="94" d="100"/>
          <a:sy n="94" d="100"/>
        </p:scale>
        <p:origin x="-240" y="-62"/>
      </p:cViewPr>
      <p:guideLst>
        <p:guide orient="horz" pos="2160"/>
        <p:guide pos="3840"/>
      </p:guideLst>
    </p:cSldViewPr>
  </p:slideViewPr>
  <p:outlineViewPr>
    <p:cViewPr>
      <p:scale>
        <a:sx n="33" d="100"/>
        <a:sy n="33" d="100"/>
      </p:scale>
      <p:origin x="0" y="-1440"/>
    </p:cViewPr>
  </p:outlineViewPr>
  <p:notesTextViewPr>
    <p:cViewPr>
      <p:scale>
        <a:sx n="1" d="1"/>
        <a:sy n="1" d="1"/>
      </p:scale>
      <p:origin x="0" y="0"/>
    </p:cViewPr>
  </p:notesTextViewPr>
  <p:sorterViewPr>
    <p:cViewPr varScale="1">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A90BC4F2-6A87-450D-AD53-D2188421BC53}" type="datetimeFigureOut">
              <a:rPr lang="en-US" smtClean="0"/>
              <a:pPr/>
              <a:t>8/5/2022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C3B2649-7BD8-4005-A99E-30D13769A8BD}" type="slidenum">
              <a:rPr lang="en-US" smtClean="0"/>
              <a:pPr/>
              <a:t>‹#›</a:t>
            </a:fld>
            <a:endParaRPr lang="en-US"/>
          </a:p>
        </p:txBody>
      </p:sp>
    </p:spTree>
    <p:extLst>
      <p:ext uri="{BB962C8B-B14F-4D97-AF65-F5344CB8AC3E}">
        <p14:creationId xmlns:p14="http://schemas.microsoft.com/office/powerpoint/2010/main" xmlns="" val="244481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03401A8-3220-413E-B964-4A8659985FD3}" type="slidenum">
              <a:rPr lang="en-US" smtClean="0"/>
              <a:pPr/>
              <a:t>1</a:t>
            </a:fld>
            <a:endParaRPr lang="en-US"/>
          </a:p>
        </p:txBody>
      </p:sp>
    </p:spTree>
    <p:extLst>
      <p:ext uri="{BB962C8B-B14F-4D97-AF65-F5344CB8AC3E}">
        <p14:creationId xmlns:p14="http://schemas.microsoft.com/office/powerpoint/2010/main" xmlns="" val="372418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pPr/>
              <a:t>36</a:t>
            </a:fld>
            <a:endParaRPr lang="en-US" dirty="0"/>
          </a:p>
        </p:txBody>
      </p:sp>
    </p:spTree>
    <p:extLst>
      <p:ext uri="{BB962C8B-B14F-4D97-AF65-F5344CB8AC3E}">
        <p14:creationId xmlns:p14="http://schemas.microsoft.com/office/powerpoint/2010/main" xmlns="" val="580697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51A4182-6276-41ED-8EAF-0C6A4D8FF0A8}"/>
              </a:ext>
              <a:ext uri="{C183D7F6-B498-43B3-948B-1728B52AA6E4}">
                <adec:decorative xmlns:adec="http://schemas.microsoft.com/office/drawing/2017/decorative" xmlns="" val="1"/>
              </a:ext>
            </a:extLst>
          </p:cNvPr>
          <p:cNvSpPr/>
          <p:nvPr userDrawn="1"/>
        </p:nvSpPr>
        <p:spPr>
          <a:xfrm>
            <a:off x="0" y="0"/>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xmlns="" id="{EF4B644F-A23D-409C-9540-B41AC18DB546}"/>
              </a:ext>
              <a:ext uri="{C183D7F6-B498-43B3-948B-1728B52AA6E4}">
                <adec:decorative xmlns:adec="http://schemas.microsoft.com/office/drawing/2017/decorative" xmlns="" val="1"/>
              </a:ext>
            </a:extLst>
          </p:cNvPr>
          <p:cNvSpPr/>
          <p:nvPr userDrawn="1"/>
        </p:nvSpPr>
        <p:spPr>
          <a:xfrm>
            <a:off x="0" y="0"/>
            <a:ext cx="5334003" cy="6175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8">
            <a:extLst>
              <a:ext uri="{FF2B5EF4-FFF2-40B4-BE49-F238E27FC236}">
                <a16:creationId xmlns:a16="http://schemas.microsoft.com/office/drawing/2014/main" xmlns="" id="{580AE1ED-3577-4808-86BF-CCD12234928D}"/>
              </a:ext>
            </a:extLst>
          </p:cNvPr>
          <p:cNvSpPr>
            <a:spLocks noGrp="1"/>
          </p:cNvSpPr>
          <p:nvPr>
            <p:ph type="ctrTitle" hasCustomPrompt="1"/>
          </p:nvPr>
        </p:nvSpPr>
        <p:spPr>
          <a:xfrm>
            <a:off x="762000" y="839336"/>
            <a:ext cx="4123899" cy="3475513"/>
          </a:xfrm>
        </p:spPr>
        <p:txBody>
          <a:bodyPr anchor="ctr">
            <a:normAutofit/>
          </a:bodyPr>
          <a:lstStyle>
            <a:lvl1pPr>
              <a:defRPr sz="5200"/>
            </a:lvl1pPr>
          </a:lstStyle>
          <a:p>
            <a:pPr algn="l"/>
            <a:r>
              <a:rPr lang="en-US" sz="4800" dirty="0"/>
              <a:t>Click to add title</a:t>
            </a:r>
          </a:p>
        </p:txBody>
      </p:sp>
      <p:sp>
        <p:nvSpPr>
          <p:cNvPr id="9" name="Subtitle 19">
            <a:extLst>
              <a:ext uri="{FF2B5EF4-FFF2-40B4-BE49-F238E27FC236}">
                <a16:creationId xmlns:a16="http://schemas.microsoft.com/office/drawing/2014/main" xmlns="" id="{E8F46CAD-D4FF-4BBC-937E-CBBD034A180B}"/>
              </a:ext>
            </a:extLst>
          </p:cNvPr>
          <p:cNvSpPr>
            <a:spLocks noGrp="1"/>
          </p:cNvSpPr>
          <p:nvPr>
            <p:ph type="subTitle" idx="1" hasCustomPrompt="1"/>
          </p:nvPr>
        </p:nvSpPr>
        <p:spPr>
          <a:xfrm>
            <a:off x="762000" y="4570807"/>
            <a:ext cx="4123899" cy="1524000"/>
          </a:xfrm>
        </p:spPr>
        <p:txBody>
          <a:bodyPr/>
          <a:lstStyle>
            <a:lvl1pPr marL="0" indent="0">
              <a:buNone/>
              <a:defRPr/>
            </a:lvl1pPr>
          </a:lstStyle>
          <a:p>
            <a:pPr algn="l"/>
            <a:r>
              <a:rPr lang="en-US" dirty="0"/>
              <a:t>Click to add subtitle</a:t>
            </a:r>
          </a:p>
        </p:txBody>
      </p:sp>
      <p:sp>
        <p:nvSpPr>
          <p:cNvPr id="15" name="Picture Placeholder 14">
            <a:extLst>
              <a:ext uri="{FF2B5EF4-FFF2-40B4-BE49-F238E27FC236}">
                <a16:creationId xmlns:a16="http://schemas.microsoft.com/office/drawing/2014/main" xmlns="" id="{A2750E7C-D01B-4533-A0B8-2E7EF2B168DC}"/>
              </a:ext>
            </a:extLst>
          </p:cNvPr>
          <p:cNvSpPr>
            <a:spLocks noGrp="1"/>
          </p:cNvSpPr>
          <p:nvPr>
            <p:ph type="pic" sz="quarter" idx="13"/>
          </p:nvPr>
        </p:nvSpPr>
        <p:spPr>
          <a:xfrm>
            <a:off x="5330952" y="754711"/>
            <a:ext cx="6099048" cy="5340096"/>
          </a:xfrm>
          <a:solidFill>
            <a:schemeClr val="accent6"/>
          </a:solidFill>
        </p:spPr>
        <p:txBody>
          <a:bodyPr/>
          <a:lstStyle/>
          <a:p>
            <a:r>
              <a:rPr lang="en-US"/>
              <a:t>Click icon to add picture</a:t>
            </a:r>
            <a:endParaRPr lang="en-US" dirty="0"/>
          </a:p>
        </p:txBody>
      </p:sp>
    </p:spTree>
    <p:extLst>
      <p:ext uri="{BB962C8B-B14F-4D97-AF65-F5344CB8AC3E}">
        <p14:creationId xmlns:p14="http://schemas.microsoft.com/office/powerpoint/2010/main" xmlns="" val="2000814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D9D22302-83E3-4E22-93DF-1E5D463B64C3}"/>
              </a:ext>
            </a:extLst>
          </p:cNvPr>
          <p:cNvSpPr>
            <a:spLocks noGrp="1"/>
          </p:cNvSpPr>
          <p:nvPr>
            <p:ph type="title"/>
          </p:nvPr>
        </p:nvSpPr>
        <p:spPr>
          <a:xfrm>
            <a:off x="1517904" y="1517904"/>
            <a:ext cx="9144000" cy="78638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EE90CDE0-3FEB-42A0-8BCC-7DADE7D4A621}"/>
              </a:ext>
            </a:extLst>
          </p:cNvPr>
          <p:cNvSpPr>
            <a:spLocks noGrp="1"/>
          </p:cNvSpPr>
          <p:nvPr>
            <p:ph type="body" idx="1"/>
          </p:nvPr>
        </p:nvSpPr>
        <p:spPr>
          <a:xfrm>
            <a:off x="1517905" y="2697480"/>
            <a:ext cx="2971800"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3B778B8B-E9A3-44BE-85A6-3E316659A9B4}"/>
              </a:ext>
            </a:extLst>
          </p:cNvPr>
          <p:cNvSpPr>
            <a:spLocks noGrp="1"/>
          </p:cNvSpPr>
          <p:nvPr>
            <p:ph sz="half" idx="2"/>
          </p:nvPr>
        </p:nvSpPr>
        <p:spPr>
          <a:xfrm>
            <a:off x="1517904" y="3401568"/>
            <a:ext cx="2971800" cy="2449645"/>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a:extLst>
              <a:ext uri="{FF2B5EF4-FFF2-40B4-BE49-F238E27FC236}">
                <a16:creationId xmlns:a16="http://schemas.microsoft.com/office/drawing/2014/main" xmlns="" id="{D13F3BC3-6D4F-4A91-9397-DEB976DF5B59}"/>
              </a:ext>
            </a:extLst>
          </p:cNvPr>
          <p:cNvSpPr>
            <a:spLocks noGrp="1"/>
          </p:cNvSpPr>
          <p:nvPr>
            <p:ph type="body" sz="quarter" idx="13"/>
          </p:nvPr>
        </p:nvSpPr>
        <p:spPr>
          <a:xfrm>
            <a:off x="4622292" y="2697480"/>
            <a:ext cx="2971800"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xmlns="" id="{A336BAA8-288D-4A65-AF12-E44ED08AF83A}"/>
              </a:ext>
            </a:extLst>
          </p:cNvPr>
          <p:cNvSpPr>
            <a:spLocks noGrp="1"/>
          </p:cNvSpPr>
          <p:nvPr>
            <p:ph sz="quarter" idx="14"/>
          </p:nvPr>
        </p:nvSpPr>
        <p:spPr>
          <a:xfrm>
            <a:off x="4622292" y="3401568"/>
            <a:ext cx="2971800" cy="2449645"/>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60BF1BCA-A435-4779-A6FE-15207141F519}"/>
              </a:ext>
            </a:extLst>
          </p:cNvPr>
          <p:cNvSpPr>
            <a:spLocks noGrp="1"/>
          </p:cNvSpPr>
          <p:nvPr>
            <p:ph type="body" sz="quarter" idx="3"/>
          </p:nvPr>
        </p:nvSpPr>
        <p:spPr>
          <a:xfrm>
            <a:off x="7698867" y="2697480"/>
            <a:ext cx="2971800"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249B1923-9749-49E3-88FA-75C326E6719A}"/>
              </a:ext>
            </a:extLst>
          </p:cNvPr>
          <p:cNvSpPr>
            <a:spLocks noGrp="1"/>
          </p:cNvSpPr>
          <p:nvPr>
            <p:ph sz="quarter" idx="4"/>
          </p:nvPr>
        </p:nvSpPr>
        <p:spPr>
          <a:xfrm>
            <a:off x="7698867" y="3401568"/>
            <a:ext cx="2971800" cy="2449645"/>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xmlns="" id="{576AF721-83FE-4B57-B910-C395D23FDE31}"/>
              </a:ext>
            </a:extLst>
          </p:cNvPr>
          <p:cNvSpPr>
            <a:spLocks noGrp="1"/>
          </p:cNvSpPr>
          <p:nvPr>
            <p:ph type="ftr" sz="quarter" idx="11"/>
          </p:nvPr>
        </p:nvSpPr>
        <p:spPr/>
        <p:txBody>
          <a:bodyPr/>
          <a:lstStyle/>
          <a:p>
            <a:r>
              <a:rPr lang="en-US"/>
              <a:t>BATCH-2</a:t>
            </a:r>
          </a:p>
        </p:txBody>
      </p:sp>
      <p:sp>
        <p:nvSpPr>
          <p:cNvPr id="7" name="Date Placeholder 6">
            <a:extLst>
              <a:ext uri="{FF2B5EF4-FFF2-40B4-BE49-F238E27FC236}">
                <a16:creationId xmlns:a16="http://schemas.microsoft.com/office/drawing/2014/main" xmlns="" id="{7F3A70F0-5AFA-4C5A-812B-220C6A38DB6B}"/>
              </a:ext>
            </a:extLst>
          </p:cNvPr>
          <p:cNvSpPr>
            <a:spLocks noGrp="1"/>
          </p:cNvSpPr>
          <p:nvPr>
            <p:ph type="dt" sz="half" idx="10"/>
          </p:nvPr>
        </p:nvSpPr>
        <p:spPr/>
        <p:txBody>
          <a:bodyPr/>
          <a:lstStyle/>
          <a:p>
            <a:endParaRPr lang="en-US"/>
          </a:p>
        </p:txBody>
      </p:sp>
      <p:sp>
        <p:nvSpPr>
          <p:cNvPr id="9" name="Slide Number Placeholder 8">
            <a:extLst>
              <a:ext uri="{FF2B5EF4-FFF2-40B4-BE49-F238E27FC236}">
                <a16:creationId xmlns:a16="http://schemas.microsoft.com/office/drawing/2014/main" xmlns="" id="{556A5893-52F1-44A1-AE8E-CF094DB41CFA}"/>
              </a:ext>
            </a:extLst>
          </p:cNvPr>
          <p:cNvSpPr>
            <a:spLocks noGrp="1"/>
          </p:cNvSpPr>
          <p:nvPr>
            <p:ph type="sldNum" sz="quarter" idx="12"/>
          </p:nvPr>
        </p:nvSpPr>
        <p:spPr/>
        <p:txBody>
          <a:bodyPr/>
          <a:lstStyle/>
          <a:p>
            <a:fld id="{CB1E4CB7-CB13-4810-BF18-BE31AFC64F93}" type="slidenum">
              <a:rPr lang="en-US" smtClean="0"/>
              <a:pPr/>
              <a:t>‹#›</a:t>
            </a:fld>
            <a:endParaRPr lang="en-US"/>
          </a:p>
        </p:txBody>
      </p:sp>
    </p:spTree>
    <p:extLst>
      <p:ext uri="{BB962C8B-B14F-4D97-AF65-F5344CB8AC3E}">
        <p14:creationId xmlns:p14="http://schemas.microsoft.com/office/powerpoint/2010/main" xmlns="" val="324272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85388F8-94ED-41CA-A4EE-E0FA1CAC03B2}"/>
              </a:ext>
              <a:ext uri="{C183D7F6-B498-43B3-948B-1728B52AA6E4}">
                <adec:decorative xmlns:adec="http://schemas.microsoft.com/office/drawing/2017/decorative" xmlns="" val="1"/>
              </a:ext>
            </a:extLst>
          </p:cNvPr>
          <p:cNvSpPr/>
          <p:nvPr userDrawn="1"/>
        </p:nvSpPr>
        <p:spPr>
          <a:xfrm>
            <a:off x="0" y="-1"/>
            <a:ext cx="12192000" cy="609905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xmlns="" id="{62753702-3230-4BA6-A3F8-5783540BC1F6}"/>
              </a:ext>
              <a:ext uri="{C183D7F6-B498-43B3-948B-1728B52AA6E4}">
                <adec:decorative xmlns:adec="http://schemas.microsoft.com/office/drawing/2017/decorative" xmlns="" val="1"/>
              </a:ext>
            </a:extLst>
          </p:cNvPr>
          <p:cNvSpPr/>
          <p:nvPr userDrawn="1"/>
        </p:nvSpPr>
        <p:spPr>
          <a:xfrm>
            <a:off x="762000" y="758951"/>
            <a:ext cx="10668000" cy="555041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2">
            <a:extLst>
              <a:ext uri="{FF2B5EF4-FFF2-40B4-BE49-F238E27FC236}">
                <a16:creationId xmlns:a16="http://schemas.microsoft.com/office/drawing/2014/main" xmlns="" id="{22B9C48D-0714-4941-A2BB-36340F697D5E}"/>
              </a:ext>
            </a:extLst>
          </p:cNvPr>
          <p:cNvSpPr>
            <a:spLocks noGrp="1"/>
          </p:cNvSpPr>
          <p:nvPr>
            <p:ph type="title"/>
          </p:nvPr>
        </p:nvSpPr>
        <p:spPr>
          <a:xfrm>
            <a:off x="5411874" y="1517903"/>
            <a:ext cx="5250030" cy="1345115"/>
          </a:xfrm>
        </p:spPr>
        <p:txBody>
          <a:bodyPr/>
          <a:lstStyle/>
          <a:p>
            <a:r>
              <a:rPr lang="en-US"/>
              <a:t>Click to edit Master title style</a:t>
            </a:r>
            <a:endParaRPr lang="en-US" dirty="0"/>
          </a:p>
        </p:txBody>
      </p:sp>
      <p:sp>
        <p:nvSpPr>
          <p:cNvPr id="14" name="Picture Placeholder 13">
            <a:extLst>
              <a:ext uri="{FF2B5EF4-FFF2-40B4-BE49-F238E27FC236}">
                <a16:creationId xmlns:a16="http://schemas.microsoft.com/office/drawing/2014/main" xmlns="" id="{3A478133-AD69-45A3-8FE5-EBD28FD2FACB}"/>
              </a:ext>
            </a:extLst>
          </p:cNvPr>
          <p:cNvSpPr>
            <a:spLocks noGrp="1"/>
          </p:cNvSpPr>
          <p:nvPr>
            <p:ph type="pic" sz="quarter" idx="13"/>
          </p:nvPr>
        </p:nvSpPr>
        <p:spPr>
          <a:xfrm>
            <a:off x="758952" y="758952"/>
            <a:ext cx="1947672" cy="2670048"/>
          </a:xfrm>
          <a:solidFill>
            <a:schemeClr val="accent6"/>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xmlns="" id="{F2E72FA7-6D23-4F38-9A7B-A0EB41E53416}"/>
              </a:ext>
            </a:extLst>
          </p:cNvPr>
          <p:cNvSpPr>
            <a:spLocks noGrp="1"/>
          </p:cNvSpPr>
          <p:nvPr>
            <p:ph type="pic" sz="quarter" idx="15"/>
          </p:nvPr>
        </p:nvSpPr>
        <p:spPr>
          <a:xfrm>
            <a:off x="758952" y="3424237"/>
            <a:ext cx="1947672" cy="2679192"/>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xmlns="" id="{27DAE17D-48FA-4EE7-9630-D65727343897}"/>
              </a:ext>
            </a:extLst>
          </p:cNvPr>
          <p:cNvSpPr>
            <a:spLocks noGrp="1"/>
          </p:cNvSpPr>
          <p:nvPr>
            <p:ph type="pic" sz="quarter" idx="14"/>
          </p:nvPr>
        </p:nvSpPr>
        <p:spPr>
          <a:xfrm>
            <a:off x="2706624" y="758952"/>
            <a:ext cx="1947672" cy="2670048"/>
          </a:xfrm>
          <a:solidFill>
            <a:schemeClr val="accent6"/>
          </a:solidFill>
        </p:spPr>
        <p:txBody>
          <a:bodyPr/>
          <a:lstStyle/>
          <a:p>
            <a:r>
              <a:rPr lang="en-US"/>
              <a:t>Click icon to add picture</a:t>
            </a:r>
          </a:p>
        </p:txBody>
      </p:sp>
      <p:sp>
        <p:nvSpPr>
          <p:cNvPr id="17" name="Picture Placeholder 13">
            <a:extLst>
              <a:ext uri="{FF2B5EF4-FFF2-40B4-BE49-F238E27FC236}">
                <a16:creationId xmlns:a16="http://schemas.microsoft.com/office/drawing/2014/main" xmlns="" id="{093DB7BE-4947-4B5D-B8E4-59505E49A06A}"/>
              </a:ext>
            </a:extLst>
          </p:cNvPr>
          <p:cNvSpPr>
            <a:spLocks noGrp="1"/>
          </p:cNvSpPr>
          <p:nvPr>
            <p:ph type="pic" sz="quarter" idx="16"/>
          </p:nvPr>
        </p:nvSpPr>
        <p:spPr>
          <a:xfrm>
            <a:off x="2706624" y="3424237"/>
            <a:ext cx="1947672" cy="2679192"/>
          </a:xfrm>
          <a:solidFill>
            <a:schemeClr val="accent6"/>
          </a:solidFill>
        </p:spPr>
        <p:txBody>
          <a:bodyPr/>
          <a:lstStyle/>
          <a:p>
            <a:r>
              <a:rPr lang="en-US"/>
              <a:t>Click icon to add picture</a:t>
            </a:r>
          </a:p>
        </p:txBody>
      </p:sp>
      <p:sp>
        <p:nvSpPr>
          <p:cNvPr id="12" name="Content Placeholder 13">
            <a:extLst>
              <a:ext uri="{FF2B5EF4-FFF2-40B4-BE49-F238E27FC236}">
                <a16:creationId xmlns:a16="http://schemas.microsoft.com/office/drawing/2014/main" xmlns="" id="{D0C77CEA-908E-4A02-B347-F376CEC25E57}"/>
              </a:ext>
            </a:extLst>
          </p:cNvPr>
          <p:cNvSpPr>
            <a:spLocks noGrp="1"/>
          </p:cNvSpPr>
          <p:nvPr>
            <p:ph idx="1"/>
          </p:nvPr>
        </p:nvSpPr>
        <p:spPr>
          <a:xfrm>
            <a:off x="5411874" y="2970222"/>
            <a:ext cx="5250030" cy="3128826"/>
          </a:xfrm>
        </p:spPr>
        <p:txBody>
          <a:bodyPr>
            <a:normAutofit/>
          </a:bodyPr>
          <a:lstStyle>
            <a:lvl1pPr marL="0" indent="0">
              <a:lnSpc>
                <a:spcPct val="100000"/>
              </a:lnSpc>
              <a:spcBef>
                <a:spcPts val="0"/>
              </a:spcBef>
              <a:buNone/>
              <a:defRPr sz="2200"/>
            </a:lvl1pPr>
          </a:lstStyle>
          <a:p>
            <a:pPr lvl="0"/>
            <a:r>
              <a:rPr lang="en-US"/>
              <a:t>Click to edit Master text styles</a:t>
            </a:r>
          </a:p>
        </p:txBody>
      </p:sp>
      <p:sp>
        <p:nvSpPr>
          <p:cNvPr id="3" name="Footer Placeholder 2">
            <a:extLst>
              <a:ext uri="{FF2B5EF4-FFF2-40B4-BE49-F238E27FC236}">
                <a16:creationId xmlns:a16="http://schemas.microsoft.com/office/drawing/2014/main" xmlns="" id="{452CFE08-03FE-487B-8963-9FAD3049CFFA}"/>
              </a:ext>
            </a:extLst>
          </p:cNvPr>
          <p:cNvSpPr>
            <a:spLocks noGrp="1"/>
          </p:cNvSpPr>
          <p:nvPr>
            <p:ph type="ftr" sz="quarter" idx="11"/>
          </p:nvPr>
        </p:nvSpPr>
        <p:spPr/>
        <p:txBody>
          <a:bodyPr/>
          <a:lstStyle/>
          <a:p>
            <a:r>
              <a:rPr lang="en-US"/>
              <a:t>BATCH-2</a:t>
            </a:r>
          </a:p>
        </p:txBody>
      </p:sp>
      <p:sp>
        <p:nvSpPr>
          <p:cNvPr id="2" name="Date Placeholder 1">
            <a:extLst>
              <a:ext uri="{FF2B5EF4-FFF2-40B4-BE49-F238E27FC236}">
                <a16:creationId xmlns:a16="http://schemas.microsoft.com/office/drawing/2014/main" xmlns="" id="{B7862271-51F6-4122-9709-D279042F8846}"/>
              </a:ext>
            </a:extLst>
          </p:cNvPr>
          <p:cNvSpPr>
            <a:spLocks noGrp="1"/>
          </p:cNvSpPr>
          <p:nvPr>
            <p:ph type="dt" sz="half" idx="10"/>
          </p:nvPr>
        </p:nvSpPr>
        <p:spPr/>
        <p:txBody>
          <a:bodyPr/>
          <a:lstStyle/>
          <a:p>
            <a:endParaRPr lang="en-US"/>
          </a:p>
        </p:txBody>
      </p:sp>
      <p:sp>
        <p:nvSpPr>
          <p:cNvPr id="4" name="Slide Number Placeholder 3">
            <a:extLst>
              <a:ext uri="{FF2B5EF4-FFF2-40B4-BE49-F238E27FC236}">
                <a16:creationId xmlns:a16="http://schemas.microsoft.com/office/drawing/2014/main" xmlns="" id="{CA935A50-18AE-4CB1-BB10-1CBDD8A7C2C4}"/>
              </a:ext>
            </a:extLst>
          </p:cNvPr>
          <p:cNvSpPr>
            <a:spLocks noGrp="1"/>
          </p:cNvSpPr>
          <p:nvPr>
            <p:ph type="sldNum" sz="quarter" idx="12"/>
          </p:nvPr>
        </p:nvSpPr>
        <p:spPr/>
        <p:txBody>
          <a:bodyPr/>
          <a:lstStyle/>
          <a:p>
            <a:fld id="{CB1E4CB7-CB13-4810-BF18-BE31AFC64F93}" type="slidenum">
              <a:rPr lang="en-US" smtClean="0"/>
              <a:pPr/>
              <a:t>‹#›</a:t>
            </a:fld>
            <a:endParaRPr lang="en-US"/>
          </a:p>
        </p:txBody>
      </p:sp>
    </p:spTree>
    <p:extLst>
      <p:ext uri="{BB962C8B-B14F-4D97-AF65-F5344CB8AC3E}">
        <p14:creationId xmlns:p14="http://schemas.microsoft.com/office/powerpoint/2010/main" xmlns="" val="23013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A53A25B7-A924-4C03-8022-000A9EA88D1A}"/>
              </a:ext>
              <a:ext uri="{C183D7F6-B498-43B3-948B-1728B52AA6E4}">
                <adec:decorative xmlns:adec="http://schemas.microsoft.com/office/drawing/2017/decorative" xmlns="" val="1"/>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4E3A68D8-CB71-4A41-B029-626BD6912875}"/>
              </a:ext>
              <a:ext uri="{C183D7F6-B498-43B3-948B-1728B52AA6E4}">
                <adec:decorative xmlns:adec="http://schemas.microsoft.com/office/drawing/2017/decorative" xmlns="" val="1"/>
              </a:ext>
            </a:extLst>
          </p:cNvPr>
          <p:cNvSpPr/>
          <p:nvPr userDrawn="1"/>
        </p:nvSpPr>
        <p:spPr>
          <a:xfrm>
            <a:off x="-1" y="-9524"/>
            <a:ext cx="12192000" cy="6105524"/>
          </a:xfrm>
          <a:prstGeom prst="rect">
            <a:avLst/>
          </a:prstGeom>
          <a:gradFill flip="none" rotWithShape="1">
            <a:gsLst>
              <a:gs pos="10000">
                <a:schemeClr val="accent5"/>
              </a:gs>
              <a:gs pos="90000">
                <a:schemeClr val="accent1"/>
              </a:gs>
              <a:gs pos="70000">
                <a:schemeClr val="accent2"/>
              </a:gs>
              <a:gs pos="30000">
                <a:schemeClr val="accent4"/>
              </a:gs>
              <a:gs pos="50000">
                <a:srgbClr val="FCEA37"/>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xmlns="" id="{9ECFC55D-2CEE-47A4-9ACA-D6C78D236982}"/>
              </a:ext>
              <a:ext uri="{C183D7F6-B498-43B3-948B-1728B52AA6E4}">
                <adec:decorative xmlns:adec="http://schemas.microsoft.com/office/drawing/2017/decorative" xmlns="" val="1"/>
              </a:ext>
            </a:extLst>
          </p:cNvPr>
          <p:cNvSpPr/>
          <p:nvPr userDrawn="1"/>
        </p:nvSpPr>
        <p:spPr>
          <a:xfrm>
            <a:off x="-2" y="-9523"/>
            <a:ext cx="11430001" cy="6105523"/>
          </a:xfrm>
          <a:custGeom>
            <a:avLst/>
            <a:gdLst>
              <a:gd name="connsiteX0" fmla="*/ 0 w 11430001"/>
              <a:gd name="connsiteY0" fmla="*/ 0 h 6105523"/>
              <a:gd name="connsiteX1" fmla="*/ 7874003 w 11430001"/>
              <a:gd name="connsiteY1" fmla="*/ 0 h 6105523"/>
              <a:gd name="connsiteX2" fmla="*/ 7874003 w 11430001"/>
              <a:gd name="connsiteY2" fmla="*/ 771522 h 6105523"/>
              <a:gd name="connsiteX3" fmla="*/ 11430001 w 11430001"/>
              <a:gd name="connsiteY3" fmla="*/ 771522 h 6105523"/>
              <a:gd name="connsiteX4" fmla="*/ 11430001 w 11430001"/>
              <a:gd name="connsiteY4" fmla="*/ 6105523 h 6105523"/>
              <a:gd name="connsiteX5" fmla="*/ 7874003 w 11430001"/>
              <a:gd name="connsiteY5" fmla="*/ 6105523 h 6105523"/>
              <a:gd name="connsiteX6" fmla="*/ 5334002 w 11430001"/>
              <a:gd name="connsiteY6" fmla="*/ 6105523 h 6105523"/>
              <a:gd name="connsiteX7" fmla="*/ 0 w 11430001"/>
              <a:gd name="connsiteY7" fmla="*/ 6105523 h 61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1" h="6105523">
                <a:moveTo>
                  <a:pt x="0" y="0"/>
                </a:moveTo>
                <a:lnTo>
                  <a:pt x="7874003" y="0"/>
                </a:lnTo>
                <a:lnTo>
                  <a:pt x="7874003" y="771522"/>
                </a:lnTo>
                <a:lnTo>
                  <a:pt x="11430001" y="771522"/>
                </a:lnTo>
                <a:lnTo>
                  <a:pt x="11430001" y="6105523"/>
                </a:lnTo>
                <a:lnTo>
                  <a:pt x="7874003" y="6105523"/>
                </a:lnTo>
                <a:lnTo>
                  <a:pt x="5334002" y="6105523"/>
                </a:lnTo>
                <a:lnTo>
                  <a:pt x="0" y="6105523"/>
                </a:lnTo>
                <a:close/>
              </a:path>
            </a:pathLst>
          </a:custGeom>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5">
            <a:extLst>
              <a:ext uri="{FF2B5EF4-FFF2-40B4-BE49-F238E27FC236}">
                <a16:creationId xmlns:a16="http://schemas.microsoft.com/office/drawing/2014/main" xmlns="" id="{00406F9C-B330-46B3-A03C-15F85CD76061}"/>
              </a:ext>
            </a:extLst>
          </p:cNvPr>
          <p:cNvSpPr>
            <a:spLocks noGrp="1"/>
          </p:cNvSpPr>
          <p:nvPr>
            <p:ph type="title"/>
          </p:nvPr>
        </p:nvSpPr>
        <p:spPr>
          <a:xfrm>
            <a:off x="762000" y="3822282"/>
            <a:ext cx="5012266" cy="2273710"/>
          </a:xfrm>
        </p:spPr>
        <p:txBody>
          <a:bodyPr anchor="t"/>
          <a:lstStyle>
            <a:lvl1pPr>
              <a:defRPr sz="4200"/>
            </a:lvl1pPr>
          </a:lstStyle>
          <a:p>
            <a:r>
              <a:rPr lang="en-US"/>
              <a:t>Click to edit Master title style</a:t>
            </a:r>
            <a:endParaRPr lang="en-US" dirty="0"/>
          </a:p>
        </p:txBody>
      </p:sp>
      <p:sp>
        <p:nvSpPr>
          <p:cNvPr id="21" name="Picture Placeholder 20">
            <a:extLst>
              <a:ext uri="{FF2B5EF4-FFF2-40B4-BE49-F238E27FC236}">
                <a16:creationId xmlns:a16="http://schemas.microsoft.com/office/drawing/2014/main" xmlns="" id="{34FC9061-555D-4FE2-ABE9-07A195BC022E}"/>
              </a:ext>
            </a:extLst>
          </p:cNvPr>
          <p:cNvSpPr>
            <a:spLocks noGrp="1"/>
          </p:cNvSpPr>
          <p:nvPr>
            <p:ph type="pic" sz="quarter" idx="13"/>
          </p:nvPr>
        </p:nvSpPr>
        <p:spPr>
          <a:xfrm>
            <a:off x="758952" y="761988"/>
            <a:ext cx="3566160" cy="2660904"/>
          </a:xfrm>
          <a:solidFill>
            <a:schemeClr val="accent6"/>
          </a:solidFill>
        </p:spPr>
        <p:txBody>
          <a:bodyPr/>
          <a:lstStyle/>
          <a:p>
            <a:r>
              <a:rPr lang="en-US"/>
              <a:t>Click icon to add picture</a:t>
            </a:r>
          </a:p>
        </p:txBody>
      </p:sp>
      <p:sp>
        <p:nvSpPr>
          <p:cNvPr id="22" name="Picture Placeholder 20">
            <a:extLst>
              <a:ext uri="{FF2B5EF4-FFF2-40B4-BE49-F238E27FC236}">
                <a16:creationId xmlns:a16="http://schemas.microsoft.com/office/drawing/2014/main" xmlns="" id="{7C8788B5-2964-4199-A168-84BDEBE3E9A7}"/>
              </a:ext>
            </a:extLst>
          </p:cNvPr>
          <p:cNvSpPr>
            <a:spLocks noGrp="1"/>
          </p:cNvSpPr>
          <p:nvPr>
            <p:ph type="pic" sz="quarter" idx="14"/>
          </p:nvPr>
        </p:nvSpPr>
        <p:spPr>
          <a:xfrm>
            <a:off x="4294632" y="761980"/>
            <a:ext cx="3566160" cy="2660904"/>
          </a:xfrm>
          <a:solidFill>
            <a:schemeClr val="accent6"/>
          </a:solidFill>
        </p:spPr>
        <p:txBody>
          <a:bodyPr/>
          <a:lstStyle/>
          <a:p>
            <a:r>
              <a:rPr lang="en-US"/>
              <a:t>Click icon to add picture</a:t>
            </a:r>
          </a:p>
        </p:txBody>
      </p:sp>
      <p:sp>
        <p:nvSpPr>
          <p:cNvPr id="23" name="Picture Placeholder 20">
            <a:extLst>
              <a:ext uri="{FF2B5EF4-FFF2-40B4-BE49-F238E27FC236}">
                <a16:creationId xmlns:a16="http://schemas.microsoft.com/office/drawing/2014/main" xmlns="" id="{D4B5D4A5-C34C-4703-AFB6-DA982B6FF83B}"/>
              </a:ext>
            </a:extLst>
          </p:cNvPr>
          <p:cNvSpPr>
            <a:spLocks noGrp="1"/>
          </p:cNvSpPr>
          <p:nvPr>
            <p:ph type="pic" sz="quarter" idx="15"/>
          </p:nvPr>
        </p:nvSpPr>
        <p:spPr>
          <a:xfrm>
            <a:off x="7859598" y="761980"/>
            <a:ext cx="3566160" cy="2660904"/>
          </a:xfrm>
          <a:solidFill>
            <a:schemeClr val="accent6"/>
          </a:solidFill>
        </p:spPr>
        <p:txBody>
          <a:bodyPr/>
          <a:lstStyle/>
          <a:p>
            <a:r>
              <a:rPr lang="en-US"/>
              <a:t>Click icon to add picture</a:t>
            </a:r>
            <a:endParaRPr lang="en-US" dirty="0"/>
          </a:p>
        </p:txBody>
      </p:sp>
      <p:sp>
        <p:nvSpPr>
          <p:cNvPr id="19" name="Content Placeholder 1">
            <a:extLst>
              <a:ext uri="{FF2B5EF4-FFF2-40B4-BE49-F238E27FC236}">
                <a16:creationId xmlns:a16="http://schemas.microsoft.com/office/drawing/2014/main" xmlns="" id="{8CA9663F-19C9-4799-8B97-333815BF6A4F}"/>
              </a:ext>
            </a:extLst>
          </p:cNvPr>
          <p:cNvSpPr>
            <a:spLocks noGrp="1"/>
          </p:cNvSpPr>
          <p:nvPr>
            <p:ph idx="1"/>
          </p:nvPr>
        </p:nvSpPr>
        <p:spPr>
          <a:xfrm>
            <a:off x="6417734" y="3822282"/>
            <a:ext cx="4607484" cy="2273710"/>
          </a:xfrm>
        </p:spPr>
        <p:txBody>
          <a:bodyPr anchor="t">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xmlns="" id="{452CFE08-03FE-487B-8963-9FAD3049CFFA}"/>
              </a:ext>
            </a:extLst>
          </p:cNvPr>
          <p:cNvSpPr>
            <a:spLocks noGrp="1"/>
          </p:cNvSpPr>
          <p:nvPr>
            <p:ph type="ftr" sz="quarter" idx="11"/>
          </p:nvPr>
        </p:nvSpPr>
        <p:spPr/>
        <p:txBody>
          <a:bodyPr/>
          <a:lstStyle/>
          <a:p>
            <a:r>
              <a:rPr lang="en-US"/>
              <a:t>BATCH-2</a:t>
            </a:r>
          </a:p>
        </p:txBody>
      </p:sp>
      <p:sp>
        <p:nvSpPr>
          <p:cNvPr id="2" name="Date Placeholder 1">
            <a:extLst>
              <a:ext uri="{FF2B5EF4-FFF2-40B4-BE49-F238E27FC236}">
                <a16:creationId xmlns:a16="http://schemas.microsoft.com/office/drawing/2014/main" xmlns="" id="{B7862271-51F6-4122-9709-D279042F8846}"/>
              </a:ext>
            </a:extLst>
          </p:cNvPr>
          <p:cNvSpPr>
            <a:spLocks noGrp="1"/>
          </p:cNvSpPr>
          <p:nvPr>
            <p:ph type="dt" sz="half" idx="10"/>
          </p:nvPr>
        </p:nvSpPr>
        <p:spPr/>
        <p:txBody>
          <a:bodyPr/>
          <a:lstStyle/>
          <a:p>
            <a:endParaRPr lang="en-US"/>
          </a:p>
        </p:txBody>
      </p:sp>
      <p:sp>
        <p:nvSpPr>
          <p:cNvPr id="4" name="Slide Number Placeholder 3">
            <a:extLst>
              <a:ext uri="{FF2B5EF4-FFF2-40B4-BE49-F238E27FC236}">
                <a16:creationId xmlns:a16="http://schemas.microsoft.com/office/drawing/2014/main" xmlns="" id="{CA935A50-18AE-4CB1-BB10-1CBDD8A7C2C4}"/>
              </a:ext>
            </a:extLst>
          </p:cNvPr>
          <p:cNvSpPr>
            <a:spLocks noGrp="1"/>
          </p:cNvSpPr>
          <p:nvPr>
            <p:ph type="sldNum" sz="quarter" idx="12"/>
          </p:nvPr>
        </p:nvSpPr>
        <p:spPr/>
        <p:txBody>
          <a:bodyPr/>
          <a:lstStyle/>
          <a:p>
            <a:fld id="{CB1E4CB7-CB13-4810-BF18-BE31AFC64F93}" type="slidenum">
              <a:rPr lang="en-US" smtClean="0"/>
              <a:pPr/>
              <a:t>‹#›</a:t>
            </a:fld>
            <a:endParaRPr lang="en-US"/>
          </a:p>
        </p:txBody>
      </p:sp>
    </p:spTree>
    <p:extLst>
      <p:ext uri="{BB962C8B-B14F-4D97-AF65-F5344CB8AC3E}">
        <p14:creationId xmlns:p14="http://schemas.microsoft.com/office/powerpoint/2010/main" xmlns="" val="2113379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losin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xmlns="" id="{23DC2F0A-1748-49AE-AF72-D6BBB4F8FEC3}"/>
              </a:ext>
              <a:ext uri="{C183D7F6-B498-43B3-948B-1728B52AA6E4}">
                <adec:decorative xmlns:adec="http://schemas.microsoft.com/office/drawing/2017/decorative" xmlns=""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xmlns="" id="{683DF7B1-E0C5-4E09-BB5C-F11EA14D7C95}"/>
              </a:ext>
              <a:ext uri="{C183D7F6-B498-43B3-948B-1728B52AA6E4}">
                <adec:decorative xmlns:adec="http://schemas.microsoft.com/office/drawing/2017/decorative" xmlns=""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xmlns="" id="{BBC678EC-E47C-4AC2-A75A-7022CECD0031}"/>
              </a:ext>
            </a:extLst>
          </p:cNvPr>
          <p:cNvSpPr>
            <a:spLocks noGrp="1"/>
          </p:cNvSpPr>
          <p:nvPr>
            <p:ph type="title" hasCustomPrompt="1"/>
          </p:nvPr>
        </p:nvSpPr>
        <p:spPr>
          <a:xfrm>
            <a:off x="1434622" y="1138041"/>
            <a:ext cx="4862811" cy="2019488"/>
          </a:xfrm>
        </p:spPr>
        <p:txBody>
          <a:bodyPr/>
          <a:lstStyle>
            <a:lvl1pPr>
              <a:lnSpc>
                <a:spcPct val="100000"/>
              </a:lnSpc>
              <a:defRPr>
                <a:solidFill>
                  <a:schemeClr val="bg1"/>
                </a:solidFill>
              </a:defRPr>
            </a:lvl1pPr>
          </a:lstStyle>
          <a:p>
            <a:r>
              <a:rPr lang="en-US" dirty="0">
                <a:solidFill>
                  <a:schemeClr val="bg1"/>
                </a:solidFill>
              </a:rPr>
              <a:t>CLICK TO ADD TITLE</a:t>
            </a:r>
          </a:p>
        </p:txBody>
      </p:sp>
      <p:sp>
        <p:nvSpPr>
          <p:cNvPr id="25" name="Picture Placeholder 21">
            <a:extLst>
              <a:ext uri="{FF2B5EF4-FFF2-40B4-BE49-F238E27FC236}">
                <a16:creationId xmlns:a16="http://schemas.microsoft.com/office/drawing/2014/main" xmlns="" id="{8B745891-A8DA-4640-BB3F-1693FC5AC4AB}"/>
              </a:ext>
            </a:extLst>
          </p:cNvPr>
          <p:cNvSpPr>
            <a:spLocks noGrp="1"/>
          </p:cNvSpPr>
          <p:nvPr>
            <p:ph type="pic" sz="quarter" idx="14" hasCustomPrompt="1"/>
          </p:nvPr>
        </p:nvSpPr>
        <p:spPr>
          <a:xfrm>
            <a:off x="6858023" y="4941"/>
            <a:ext cx="5333977" cy="3392053"/>
          </a:xfrm>
        </p:spPr>
        <p:txBody>
          <a:bodyPr anchor="t"/>
          <a:lstStyle>
            <a:lvl1pPr algn="ctr">
              <a:defRPr/>
            </a:lvl1pPr>
          </a:lstStyle>
          <a:p>
            <a:r>
              <a:rPr lang="en-US" dirty="0"/>
              <a:t>Click to add photo</a:t>
            </a:r>
          </a:p>
        </p:txBody>
      </p:sp>
      <p:sp>
        <p:nvSpPr>
          <p:cNvPr id="24" name="Picture Placeholder 21">
            <a:extLst>
              <a:ext uri="{FF2B5EF4-FFF2-40B4-BE49-F238E27FC236}">
                <a16:creationId xmlns:a16="http://schemas.microsoft.com/office/drawing/2014/main" xmlns="" id="{BC2DF568-4EA5-4F79-980F-47FC90AEA129}"/>
              </a:ext>
            </a:extLst>
          </p:cNvPr>
          <p:cNvSpPr>
            <a:spLocks noGrp="1"/>
          </p:cNvSpPr>
          <p:nvPr>
            <p:ph type="pic" sz="quarter" idx="13" hasCustomPrompt="1"/>
          </p:nvPr>
        </p:nvSpPr>
        <p:spPr>
          <a:xfrm>
            <a:off x="1067712" y="3461002"/>
            <a:ext cx="5728215" cy="3396997"/>
          </a:xfrm>
        </p:spPr>
        <p:txBody>
          <a:bodyPr anchor="t"/>
          <a:lstStyle>
            <a:lvl1pPr algn="ctr">
              <a:defRPr/>
            </a:lvl1pPr>
          </a:lstStyle>
          <a:p>
            <a:r>
              <a:rPr lang="en-US" dirty="0"/>
              <a:t>Click to add photo</a:t>
            </a:r>
          </a:p>
        </p:txBody>
      </p:sp>
      <p:sp>
        <p:nvSpPr>
          <p:cNvPr id="9" name="Rectangle 8">
            <a:extLst>
              <a:ext uri="{FF2B5EF4-FFF2-40B4-BE49-F238E27FC236}">
                <a16:creationId xmlns:a16="http://schemas.microsoft.com/office/drawing/2014/main" xmlns="" id="{5E74E69A-5ABD-42DF-A2B0-997A626257D4}"/>
              </a:ext>
              <a:ext uri="{C183D7F6-B498-43B3-948B-1728B52AA6E4}">
                <adec:decorative xmlns:adec="http://schemas.microsoft.com/office/drawing/2017/decorative" xmlns=""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EC2B6D0A-4A1F-4B59-B429-AD3FABC74F33}"/>
              </a:ext>
              <a:ext uri="{C183D7F6-B498-43B3-948B-1728B52AA6E4}">
                <adec:decorative xmlns:adec="http://schemas.microsoft.com/office/drawing/2017/decorative" xmlns=""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32B66529-F6B7-4C1C-8291-8139628DF6C0}"/>
              </a:ext>
              <a:ext uri="{C183D7F6-B498-43B3-948B-1728B52AA6E4}">
                <adec:decorative xmlns:adec="http://schemas.microsoft.com/office/drawing/2017/decorative" xmlns=""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872245B9-34B5-4F89-8EA6-C018B9D4FA46}"/>
              </a:ext>
              <a:ext uri="{C183D7F6-B498-43B3-948B-1728B52AA6E4}">
                <adec:decorative xmlns:adec="http://schemas.microsoft.com/office/drawing/2017/decorative" xmlns=""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xmlns="" id="{690814BE-76E8-43EC-9616-A1F02F053AD5}"/>
              </a:ext>
              <a:ext uri="{C183D7F6-B498-43B3-948B-1728B52AA6E4}">
                <adec:decorative xmlns:adec="http://schemas.microsoft.com/office/drawing/2017/decorative" xmlns=""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xmlns="" id="{F8AAA0A6-9D4B-4AA2-82F0-77E5ECF4B647}"/>
              </a:ext>
            </a:extLst>
          </p:cNvPr>
          <p:cNvSpPr>
            <a:spLocks noGrp="1"/>
          </p:cNvSpPr>
          <p:nvPr>
            <p:ph idx="1" hasCustomPrompt="1"/>
          </p:nvPr>
        </p:nvSpPr>
        <p:spPr>
          <a:xfrm>
            <a:off x="7386762" y="3928342"/>
            <a:ext cx="4162319" cy="2285000"/>
          </a:xfrm>
        </p:spPr>
        <p:txBody>
          <a:bodyPr anchor="t">
            <a:normAutofit/>
          </a:bodyPr>
          <a:lstStyle>
            <a:lvl1pPr>
              <a:lnSpc>
                <a:spcPct val="100000"/>
              </a:lnSpc>
              <a:defRPr sz="2400" b="0"/>
            </a:lvl1pPr>
          </a:lstStyle>
          <a:p>
            <a:r>
              <a:rPr lang="en-US" dirty="0"/>
              <a:t>Click to add text</a:t>
            </a:r>
          </a:p>
        </p:txBody>
      </p:sp>
      <p:sp>
        <p:nvSpPr>
          <p:cNvPr id="17" name="Footer Placeholder 12">
            <a:extLst>
              <a:ext uri="{FF2B5EF4-FFF2-40B4-BE49-F238E27FC236}">
                <a16:creationId xmlns:a16="http://schemas.microsoft.com/office/drawing/2014/main" xmlns="" id="{8E3FFD99-95F0-47A4-8642-FB9FECEC4F37}"/>
              </a:ext>
            </a:extLst>
          </p:cNvPr>
          <p:cNvSpPr>
            <a:spLocks noGrp="1"/>
          </p:cNvSpPr>
          <p:nvPr>
            <p:ph type="ftr" sz="quarter" idx="11"/>
          </p:nvPr>
        </p:nvSpPr>
        <p:spPr>
          <a:xfrm>
            <a:off x="1525917" y="6309360"/>
            <a:ext cx="4946592"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a:t>BATCH-2</a:t>
            </a:r>
            <a:endParaRPr lang="en-US" dirty="0"/>
          </a:p>
        </p:txBody>
      </p:sp>
      <p:sp>
        <p:nvSpPr>
          <p:cNvPr id="18" name="Rectangle 17">
            <a:extLst>
              <a:ext uri="{FF2B5EF4-FFF2-40B4-BE49-F238E27FC236}">
                <a16:creationId xmlns:a16="http://schemas.microsoft.com/office/drawing/2014/main" xmlns="" id="{94727536-E532-4015-A178-0ABB6B09C661}"/>
              </a:ext>
              <a:ext uri="{C183D7F6-B498-43B3-948B-1728B52AA6E4}">
                <adec:decorative xmlns:adec="http://schemas.microsoft.com/office/drawing/2017/decorative" xmlns=""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1">
            <a:extLst>
              <a:ext uri="{FF2B5EF4-FFF2-40B4-BE49-F238E27FC236}">
                <a16:creationId xmlns:a16="http://schemas.microsoft.com/office/drawing/2014/main" xmlns="" id="{22977876-C29D-4D32-9948-303465AEC312}"/>
              </a:ext>
            </a:extLst>
          </p:cNvPr>
          <p:cNvSpPr>
            <a:spLocks noGrp="1"/>
          </p:cNvSpPr>
          <p:nvPr>
            <p:ph type="dt" sz="half" idx="10"/>
          </p:nvPr>
        </p:nvSpPr>
        <p:spPr>
          <a:xfrm>
            <a:off x="7377730" y="6309360"/>
            <a:ext cx="2736329" cy="457200"/>
          </a:xfrm>
        </p:spPr>
        <p:txBody>
          <a:bodyPr/>
          <a:lstStyle/>
          <a:p>
            <a:endParaRPr lang="en-US" dirty="0"/>
          </a:p>
        </p:txBody>
      </p:sp>
      <p:sp>
        <p:nvSpPr>
          <p:cNvPr id="20" name="Slide Number Placeholder 15">
            <a:extLst>
              <a:ext uri="{FF2B5EF4-FFF2-40B4-BE49-F238E27FC236}">
                <a16:creationId xmlns:a16="http://schemas.microsoft.com/office/drawing/2014/main" xmlns="" id="{6A7BC11E-2EF0-4989-9A7E-7AB377DB853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xmlns="" val="2044433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xmlns="" id="{FAC5ABB9-3EAC-446C-B128-CFDB09B2476A}"/>
              </a:ext>
              <a:ext uri="{C183D7F6-B498-43B3-948B-1728B52AA6E4}">
                <adec:decorative xmlns:adec="http://schemas.microsoft.com/office/drawing/2017/decorative" xmlns="" val="1"/>
              </a:ext>
            </a:extLst>
          </p:cNvPr>
          <p:cNvSpPr/>
          <p:nvPr userDrawn="1"/>
        </p:nvSpPr>
        <p:spPr>
          <a:xfrm>
            <a:off x="0" y="2"/>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70DED2D7-7BC9-473D-8241-8289B5821CF4}"/>
              </a:ext>
              <a:ext uri="{C183D7F6-B498-43B3-948B-1728B52AA6E4}">
                <adec:decorative xmlns:adec="http://schemas.microsoft.com/office/drawing/2017/decorative" xmlns="" val="1"/>
              </a:ext>
            </a:extLst>
          </p:cNvPr>
          <p:cNvSpPr/>
          <p:nvPr userDrawn="1"/>
        </p:nvSpPr>
        <p:spPr>
          <a:xfrm>
            <a:off x="0" y="0"/>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xmlns="" id="{19C2616F-4436-4A60-BB08-54EC762C53BE}"/>
              </a:ext>
              <a:ext uri="{C183D7F6-B498-43B3-948B-1728B52AA6E4}">
                <adec:decorative xmlns:adec="http://schemas.microsoft.com/office/drawing/2017/decorative" xmlns="" val="1"/>
              </a:ext>
            </a:extLst>
          </p:cNvPr>
          <p:cNvSpPr/>
          <p:nvPr userDrawn="1"/>
        </p:nvSpPr>
        <p:spPr>
          <a:xfrm>
            <a:off x="0" y="762001"/>
            <a:ext cx="12192000" cy="6095999"/>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2">
            <a:extLst>
              <a:ext uri="{FF2B5EF4-FFF2-40B4-BE49-F238E27FC236}">
                <a16:creationId xmlns:a16="http://schemas.microsoft.com/office/drawing/2014/main" xmlns="" id="{D6F9523F-1BD5-4832-8B13-FA0BE3E6F732}"/>
              </a:ext>
            </a:extLst>
          </p:cNvPr>
          <p:cNvSpPr>
            <a:spLocks noGrp="1"/>
          </p:cNvSpPr>
          <p:nvPr>
            <p:ph type="title"/>
          </p:nvPr>
        </p:nvSpPr>
        <p:spPr>
          <a:xfrm>
            <a:off x="5431940" y="1517652"/>
            <a:ext cx="5998059" cy="1344613"/>
          </a:xfrm>
        </p:spPr>
        <p:txBody>
          <a:bodyPr/>
          <a:lstStyle/>
          <a:p>
            <a:r>
              <a:rPr lang="en-US"/>
              <a:t>Click to edit Master title style</a:t>
            </a:r>
            <a:endParaRPr lang="en-US" dirty="0"/>
          </a:p>
        </p:txBody>
      </p:sp>
      <p:sp>
        <p:nvSpPr>
          <p:cNvPr id="17" name="Picture Placeholder 16">
            <a:extLst>
              <a:ext uri="{FF2B5EF4-FFF2-40B4-BE49-F238E27FC236}">
                <a16:creationId xmlns:a16="http://schemas.microsoft.com/office/drawing/2014/main" xmlns="" id="{FA83160D-9929-4C5C-B741-192DF7639B60}"/>
              </a:ext>
            </a:extLst>
          </p:cNvPr>
          <p:cNvSpPr>
            <a:spLocks noGrp="1"/>
          </p:cNvSpPr>
          <p:nvPr>
            <p:ph type="pic" sz="quarter" idx="13"/>
          </p:nvPr>
        </p:nvSpPr>
        <p:spPr>
          <a:xfrm>
            <a:off x="768293" y="1517652"/>
            <a:ext cx="1947672" cy="2295144"/>
          </a:xfrm>
          <a:solidFill>
            <a:schemeClr val="accent6"/>
          </a:solidFill>
        </p:spPr>
        <p:txBody>
          <a:bodyPr/>
          <a:lstStyle/>
          <a:p>
            <a:r>
              <a:rPr lang="en-US"/>
              <a:t>Click icon to add picture</a:t>
            </a:r>
            <a:endParaRPr lang="en-US" dirty="0"/>
          </a:p>
        </p:txBody>
      </p:sp>
      <p:sp>
        <p:nvSpPr>
          <p:cNvPr id="18" name="Picture Placeholder 16">
            <a:extLst>
              <a:ext uri="{FF2B5EF4-FFF2-40B4-BE49-F238E27FC236}">
                <a16:creationId xmlns:a16="http://schemas.microsoft.com/office/drawing/2014/main" xmlns="" id="{D97EB8C6-CD91-4F0C-A719-5079DB8D325C}"/>
              </a:ext>
            </a:extLst>
          </p:cNvPr>
          <p:cNvSpPr>
            <a:spLocks noGrp="1"/>
          </p:cNvSpPr>
          <p:nvPr>
            <p:ph type="pic" sz="quarter" idx="14"/>
          </p:nvPr>
        </p:nvSpPr>
        <p:spPr>
          <a:xfrm>
            <a:off x="2715768" y="1517904"/>
            <a:ext cx="1947672" cy="2295144"/>
          </a:xfrm>
          <a:solidFill>
            <a:schemeClr val="accent6"/>
          </a:solidFill>
        </p:spPr>
        <p:txBody>
          <a:bodyPr/>
          <a:lstStyle/>
          <a:p>
            <a:r>
              <a:rPr lang="en-US"/>
              <a:t>Click icon to add picture</a:t>
            </a:r>
            <a:endParaRPr lang="en-US" dirty="0"/>
          </a:p>
        </p:txBody>
      </p:sp>
      <p:sp>
        <p:nvSpPr>
          <p:cNvPr id="20" name="Picture Placeholder 19">
            <a:extLst>
              <a:ext uri="{FF2B5EF4-FFF2-40B4-BE49-F238E27FC236}">
                <a16:creationId xmlns:a16="http://schemas.microsoft.com/office/drawing/2014/main" xmlns="" id="{A7347AC5-7F3A-4E62-AE18-744B6A756E4C}"/>
              </a:ext>
            </a:extLst>
          </p:cNvPr>
          <p:cNvSpPr>
            <a:spLocks noGrp="1"/>
          </p:cNvSpPr>
          <p:nvPr>
            <p:ph type="pic" sz="quarter" idx="15"/>
          </p:nvPr>
        </p:nvSpPr>
        <p:spPr>
          <a:xfrm>
            <a:off x="768096" y="3800858"/>
            <a:ext cx="3895344" cy="2295144"/>
          </a:xfrm>
          <a:solidFill>
            <a:schemeClr val="accent6"/>
          </a:solidFill>
        </p:spPr>
        <p:txBody>
          <a:bodyPr/>
          <a:lstStyle/>
          <a:p>
            <a:r>
              <a:rPr lang="en-US"/>
              <a:t>Click icon to add picture</a:t>
            </a:r>
          </a:p>
        </p:txBody>
      </p:sp>
      <p:sp>
        <p:nvSpPr>
          <p:cNvPr id="12" name="Content Placeholder 13">
            <a:extLst>
              <a:ext uri="{FF2B5EF4-FFF2-40B4-BE49-F238E27FC236}">
                <a16:creationId xmlns:a16="http://schemas.microsoft.com/office/drawing/2014/main" xmlns="" id="{CC904223-D55A-40A9-AA1D-5687C89BE8E3}"/>
              </a:ext>
            </a:extLst>
          </p:cNvPr>
          <p:cNvSpPr>
            <a:spLocks noGrp="1"/>
          </p:cNvSpPr>
          <p:nvPr>
            <p:ph idx="1"/>
          </p:nvPr>
        </p:nvSpPr>
        <p:spPr>
          <a:xfrm>
            <a:off x="5431940" y="2970215"/>
            <a:ext cx="5998059" cy="3125787"/>
          </a:xfrm>
        </p:spPr>
        <p:txBody>
          <a:bodyP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xmlns="" id="{452CFE08-03FE-487B-8963-9FAD3049CFFA}"/>
              </a:ext>
            </a:extLst>
          </p:cNvPr>
          <p:cNvSpPr>
            <a:spLocks noGrp="1"/>
          </p:cNvSpPr>
          <p:nvPr>
            <p:ph type="ftr" sz="quarter" idx="11"/>
          </p:nvPr>
        </p:nvSpPr>
        <p:spPr/>
        <p:txBody>
          <a:bodyPr/>
          <a:lstStyle/>
          <a:p>
            <a:r>
              <a:rPr lang="en-US"/>
              <a:t>BATCH-2</a:t>
            </a:r>
          </a:p>
        </p:txBody>
      </p:sp>
      <p:sp>
        <p:nvSpPr>
          <p:cNvPr id="2" name="Date Placeholder 1">
            <a:extLst>
              <a:ext uri="{FF2B5EF4-FFF2-40B4-BE49-F238E27FC236}">
                <a16:creationId xmlns:a16="http://schemas.microsoft.com/office/drawing/2014/main" xmlns="" id="{B7862271-51F6-4122-9709-D279042F8846}"/>
              </a:ext>
            </a:extLst>
          </p:cNvPr>
          <p:cNvSpPr>
            <a:spLocks noGrp="1"/>
          </p:cNvSpPr>
          <p:nvPr>
            <p:ph type="dt" sz="half" idx="10"/>
          </p:nvPr>
        </p:nvSpPr>
        <p:spPr/>
        <p:txBody>
          <a:bodyPr/>
          <a:lstStyle/>
          <a:p>
            <a:endParaRPr lang="en-US"/>
          </a:p>
        </p:txBody>
      </p:sp>
      <p:sp>
        <p:nvSpPr>
          <p:cNvPr id="4" name="Slide Number Placeholder 3">
            <a:extLst>
              <a:ext uri="{FF2B5EF4-FFF2-40B4-BE49-F238E27FC236}">
                <a16:creationId xmlns:a16="http://schemas.microsoft.com/office/drawing/2014/main" xmlns="" id="{CA935A50-18AE-4CB1-BB10-1CBDD8A7C2C4}"/>
              </a:ext>
            </a:extLst>
          </p:cNvPr>
          <p:cNvSpPr>
            <a:spLocks noGrp="1"/>
          </p:cNvSpPr>
          <p:nvPr>
            <p:ph type="sldNum" sz="quarter" idx="12"/>
          </p:nvPr>
        </p:nvSpPr>
        <p:spPr/>
        <p:txBody>
          <a:bodyPr/>
          <a:lstStyle/>
          <a:p>
            <a:fld id="{CB1E4CB7-CB13-4810-BF18-BE31AFC64F93}" type="slidenum">
              <a:rPr lang="en-US" smtClean="0"/>
              <a:pPr/>
              <a:t>‹#›</a:t>
            </a:fld>
            <a:endParaRPr lang="en-US"/>
          </a:p>
        </p:txBody>
      </p:sp>
    </p:spTree>
    <p:extLst>
      <p:ext uri="{BB962C8B-B14F-4D97-AF65-F5344CB8AC3E}">
        <p14:creationId xmlns:p14="http://schemas.microsoft.com/office/powerpoint/2010/main" xmlns="" val="2408973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924A1CC7-4419-4A64-9DC9-AE157407AFB8}"/>
              </a:ext>
              <a:ext uri="{C183D7F6-B498-43B3-948B-1728B52AA6E4}">
                <adec:decorative xmlns:adec="http://schemas.microsoft.com/office/drawing/2017/decorative" xmlns="" val="1"/>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8A2F8EC6-DD66-475C-B129-22B374F49A70}"/>
              </a:ext>
              <a:ext uri="{C183D7F6-B498-43B3-948B-1728B52AA6E4}">
                <adec:decorative xmlns:adec="http://schemas.microsoft.com/office/drawing/2017/decorative" xmlns="" val="1"/>
              </a:ext>
            </a:extLst>
          </p:cNvPr>
          <p:cNvSpPr/>
          <p:nvPr userDrawn="1"/>
        </p:nvSpPr>
        <p:spPr>
          <a:xfrm>
            <a:off x="0" y="-1"/>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Freeform: Shape 11">
            <a:extLst>
              <a:ext uri="{FF2B5EF4-FFF2-40B4-BE49-F238E27FC236}">
                <a16:creationId xmlns:a16="http://schemas.microsoft.com/office/drawing/2014/main" xmlns="" id="{86FA963F-8B94-469B-B1A5-890D9134FB50}"/>
              </a:ext>
              <a:ext uri="{C183D7F6-B498-43B3-948B-1728B52AA6E4}">
                <adec:decorative xmlns:adec="http://schemas.microsoft.com/office/drawing/2017/decorative" xmlns="" val="1"/>
              </a:ext>
            </a:extLst>
          </p:cNvPr>
          <p:cNvSpPr/>
          <p:nvPr userDrawn="1"/>
        </p:nvSpPr>
        <p:spPr>
          <a:xfrm>
            <a:off x="0" y="0"/>
            <a:ext cx="11430001" cy="6168789"/>
          </a:xfrm>
          <a:custGeom>
            <a:avLst/>
            <a:gdLst>
              <a:gd name="connsiteX0" fmla="*/ 0 w 11430001"/>
              <a:gd name="connsiteY0" fmla="*/ 0 h 6168789"/>
              <a:gd name="connsiteX1" fmla="*/ 5334002 w 11430001"/>
              <a:gd name="connsiteY1" fmla="*/ 0 h 6168789"/>
              <a:gd name="connsiteX2" fmla="*/ 5334002 w 11430001"/>
              <a:gd name="connsiteY2" fmla="*/ 771523 h 6168789"/>
              <a:gd name="connsiteX3" fmla="*/ 11430001 w 11430001"/>
              <a:gd name="connsiteY3" fmla="*/ 771523 h 6168789"/>
              <a:gd name="connsiteX4" fmla="*/ 11430001 w 11430001"/>
              <a:gd name="connsiteY4" fmla="*/ 6168789 h 6168789"/>
              <a:gd name="connsiteX5" fmla="*/ 0 w 11430001"/>
              <a:gd name="connsiteY5" fmla="*/ 6168789 h 616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1" h="6168789">
                <a:moveTo>
                  <a:pt x="0" y="0"/>
                </a:moveTo>
                <a:lnTo>
                  <a:pt x="5334002" y="0"/>
                </a:lnTo>
                <a:lnTo>
                  <a:pt x="5334002" y="771523"/>
                </a:lnTo>
                <a:lnTo>
                  <a:pt x="11430001" y="771523"/>
                </a:lnTo>
                <a:lnTo>
                  <a:pt x="11430001" y="6168789"/>
                </a:lnTo>
                <a:lnTo>
                  <a:pt x="0" y="6168789"/>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5">
            <a:extLst>
              <a:ext uri="{FF2B5EF4-FFF2-40B4-BE49-F238E27FC236}">
                <a16:creationId xmlns:a16="http://schemas.microsoft.com/office/drawing/2014/main" xmlns="" id="{4CD44A43-6E39-4FE6-87BB-C65CE8FC6B1A}"/>
              </a:ext>
            </a:extLst>
          </p:cNvPr>
          <p:cNvSpPr>
            <a:spLocks noGrp="1"/>
          </p:cNvSpPr>
          <p:nvPr>
            <p:ph type="title"/>
          </p:nvPr>
        </p:nvSpPr>
        <p:spPr>
          <a:xfrm>
            <a:off x="6096000" y="1517650"/>
            <a:ext cx="4565650" cy="1344613"/>
          </a:xfrm>
        </p:spPr>
        <p:txBody>
          <a:bodyPr>
            <a:normAutofit/>
          </a:body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xmlns="" id="{5229EB0D-B986-4E26-BDF3-305AE3233EB7}"/>
              </a:ext>
            </a:extLst>
          </p:cNvPr>
          <p:cNvSpPr>
            <a:spLocks noGrp="1"/>
          </p:cNvSpPr>
          <p:nvPr>
            <p:ph type="pic" sz="quarter" idx="13"/>
          </p:nvPr>
        </p:nvSpPr>
        <p:spPr>
          <a:xfrm>
            <a:off x="758952" y="883487"/>
            <a:ext cx="4562856" cy="2441448"/>
          </a:xfrm>
          <a:solidFill>
            <a:schemeClr val="accent6"/>
          </a:solidFill>
        </p:spPr>
        <p:txBody>
          <a:bodyPr/>
          <a:lstStyle/>
          <a:p>
            <a:r>
              <a:rPr lang="en-US"/>
              <a:t>Click icon to add picture</a:t>
            </a:r>
          </a:p>
        </p:txBody>
      </p:sp>
      <p:sp>
        <p:nvSpPr>
          <p:cNvPr id="19" name="Picture Placeholder 17">
            <a:extLst>
              <a:ext uri="{FF2B5EF4-FFF2-40B4-BE49-F238E27FC236}">
                <a16:creationId xmlns:a16="http://schemas.microsoft.com/office/drawing/2014/main" xmlns="" id="{37E21EC2-9A85-4522-B6AD-3FF227CACDD7}"/>
              </a:ext>
            </a:extLst>
          </p:cNvPr>
          <p:cNvSpPr>
            <a:spLocks noGrp="1"/>
          </p:cNvSpPr>
          <p:nvPr>
            <p:ph type="pic" sz="quarter" idx="14"/>
          </p:nvPr>
        </p:nvSpPr>
        <p:spPr>
          <a:xfrm>
            <a:off x="758952" y="3593592"/>
            <a:ext cx="4562856" cy="2441448"/>
          </a:xfrm>
          <a:solidFill>
            <a:schemeClr val="accent6"/>
          </a:solidFill>
        </p:spPr>
        <p:txBody>
          <a:bodyPr/>
          <a:lstStyle/>
          <a:p>
            <a:r>
              <a:rPr lang="en-US"/>
              <a:t>Click icon to add picture</a:t>
            </a:r>
          </a:p>
        </p:txBody>
      </p:sp>
      <p:sp>
        <p:nvSpPr>
          <p:cNvPr id="16" name="Content Placeholder 1">
            <a:extLst>
              <a:ext uri="{FF2B5EF4-FFF2-40B4-BE49-F238E27FC236}">
                <a16:creationId xmlns:a16="http://schemas.microsoft.com/office/drawing/2014/main" xmlns="" id="{9F9D0834-E38A-4C71-95D5-A8A2B973AC09}"/>
              </a:ext>
            </a:extLst>
          </p:cNvPr>
          <p:cNvSpPr>
            <a:spLocks noGrp="1"/>
          </p:cNvSpPr>
          <p:nvPr>
            <p:ph idx="1"/>
          </p:nvPr>
        </p:nvSpPr>
        <p:spPr>
          <a:xfrm>
            <a:off x="6095998" y="2970213"/>
            <a:ext cx="4565651" cy="3125787"/>
          </a:xfrm>
        </p:spPr>
        <p:txBody>
          <a:bodyP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xmlns="" id="{452CFE08-03FE-487B-8963-9FAD3049CFFA}"/>
              </a:ext>
            </a:extLst>
          </p:cNvPr>
          <p:cNvSpPr>
            <a:spLocks noGrp="1"/>
          </p:cNvSpPr>
          <p:nvPr>
            <p:ph type="ftr" sz="quarter" idx="11"/>
          </p:nvPr>
        </p:nvSpPr>
        <p:spPr/>
        <p:txBody>
          <a:bodyPr/>
          <a:lstStyle/>
          <a:p>
            <a:r>
              <a:rPr lang="en-US"/>
              <a:t>BATCH-2</a:t>
            </a:r>
          </a:p>
        </p:txBody>
      </p:sp>
      <p:sp>
        <p:nvSpPr>
          <p:cNvPr id="2" name="Date Placeholder 1">
            <a:extLst>
              <a:ext uri="{FF2B5EF4-FFF2-40B4-BE49-F238E27FC236}">
                <a16:creationId xmlns:a16="http://schemas.microsoft.com/office/drawing/2014/main" xmlns="" id="{B7862271-51F6-4122-9709-D279042F8846}"/>
              </a:ext>
            </a:extLst>
          </p:cNvPr>
          <p:cNvSpPr>
            <a:spLocks noGrp="1"/>
          </p:cNvSpPr>
          <p:nvPr>
            <p:ph type="dt" sz="half" idx="10"/>
          </p:nvPr>
        </p:nvSpPr>
        <p:spPr/>
        <p:txBody>
          <a:bodyPr/>
          <a:lstStyle/>
          <a:p>
            <a:endParaRPr lang="en-US"/>
          </a:p>
        </p:txBody>
      </p:sp>
      <p:sp>
        <p:nvSpPr>
          <p:cNvPr id="4" name="Slide Number Placeholder 3">
            <a:extLst>
              <a:ext uri="{FF2B5EF4-FFF2-40B4-BE49-F238E27FC236}">
                <a16:creationId xmlns:a16="http://schemas.microsoft.com/office/drawing/2014/main" xmlns="" id="{CA935A50-18AE-4CB1-BB10-1CBDD8A7C2C4}"/>
              </a:ext>
            </a:extLst>
          </p:cNvPr>
          <p:cNvSpPr>
            <a:spLocks noGrp="1"/>
          </p:cNvSpPr>
          <p:nvPr>
            <p:ph type="sldNum" sz="quarter" idx="12"/>
          </p:nvPr>
        </p:nvSpPr>
        <p:spPr/>
        <p:txBody>
          <a:bodyPr/>
          <a:lstStyle/>
          <a:p>
            <a:fld id="{CB1E4CB7-CB13-4810-BF18-BE31AFC64F93}" type="slidenum">
              <a:rPr lang="en-US" smtClean="0"/>
              <a:pPr/>
              <a:t>‹#›</a:t>
            </a:fld>
            <a:endParaRPr lang="en-US"/>
          </a:p>
        </p:txBody>
      </p:sp>
    </p:spTree>
    <p:extLst>
      <p:ext uri="{BB962C8B-B14F-4D97-AF65-F5344CB8AC3E}">
        <p14:creationId xmlns:p14="http://schemas.microsoft.com/office/powerpoint/2010/main" xmlns="" val="3198835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xmlns="" id="{1D03AAFC-F6FA-4A24-BE1D-34AE6AD64CD3}"/>
              </a:ext>
              <a:ext uri="{C183D7F6-B498-43B3-948B-1728B52AA6E4}">
                <adec:decorative xmlns:adec="http://schemas.microsoft.com/office/drawing/2017/decorative" xmlns="" val="1"/>
              </a:ext>
            </a:extLst>
          </p:cNvPr>
          <p:cNvSpPr/>
          <p:nvPr userDrawn="1"/>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Picture Placeholder 11">
            <a:extLst>
              <a:ext uri="{FF2B5EF4-FFF2-40B4-BE49-F238E27FC236}">
                <a16:creationId xmlns:a16="http://schemas.microsoft.com/office/drawing/2014/main" xmlns="" id="{82190B39-D040-425A-9AD6-58A7533FEA6D}"/>
              </a:ext>
            </a:extLst>
          </p:cNvPr>
          <p:cNvSpPr>
            <a:spLocks noGrp="1"/>
          </p:cNvSpPr>
          <p:nvPr>
            <p:ph type="pic" sz="quarter" idx="13"/>
          </p:nvPr>
        </p:nvSpPr>
        <p:spPr>
          <a:xfrm>
            <a:off x="746760" y="756284"/>
            <a:ext cx="10698480" cy="5349240"/>
          </a:xfrm>
          <a:solidFill>
            <a:schemeClr val="accent6"/>
          </a:solidFill>
        </p:spPr>
        <p:txBody>
          <a:bodyPr/>
          <a:lstStyle/>
          <a:p>
            <a:r>
              <a:rPr lang="en-US"/>
              <a:t>Click icon to add picture</a:t>
            </a:r>
            <a:endParaRPr lang="en-US" dirty="0"/>
          </a:p>
        </p:txBody>
      </p:sp>
      <p:sp>
        <p:nvSpPr>
          <p:cNvPr id="15" name="Title 16">
            <a:extLst>
              <a:ext uri="{FF2B5EF4-FFF2-40B4-BE49-F238E27FC236}">
                <a16:creationId xmlns:a16="http://schemas.microsoft.com/office/drawing/2014/main" xmlns="" id="{8950CCE3-163E-46A1-B489-395F3F75FE34}"/>
              </a:ext>
            </a:extLst>
          </p:cNvPr>
          <p:cNvSpPr>
            <a:spLocks noGrp="1"/>
          </p:cNvSpPr>
          <p:nvPr>
            <p:ph type="ctrTitle"/>
          </p:nvPr>
        </p:nvSpPr>
        <p:spPr>
          <a:xfrm>
            <a:off x="7333488" y="1517904"/>
            <a:ext cx="3749040" cy="2796945"/>
          </a:xfrm>
        </p:spPr>
        <p:txBody>
          <a:bodyPr anchor="ctr">
            <a:normAutofit/>
          </a:bodyPr>
          <a:lstStyle>
            <a:lvl1pPr>
              <a:defRPr sz="6000"/>
            </a:lvl1pPr>
          </a:lstStyle>
          <a:p>
            <a:pPr algn="l"/>
            <a:r>
              <a:rPr lang="en-US"/>
              <a:t>Click to edit Master title style</a:t>
            </a:r>
            <a:endParaRPr lang="en-US" dirty="0"/>
          </a:p>
        </p:txBody>
      </p:sp>
      <p:sp>
        <p:nvSpPr>
          <p:cNvPr id="16" name="Subtitle 17">
            <a:extLst>
              <a:ext uri="{FF2B5EF4-FFF2-40B4-BE49-F238E27FC236}">
                <a16:creationId xmlns:a16="http://schemas.microsoft.com/office/drawing/2014/main" xmlns="" id="{81E38157-454C-44D5-8D2B-A220A53D780E}"/>
              </a:ext>
            </a:extLst>
          </p:cNvPr>
          <p:cNvSpPr>
            <a:spLocks noGrp="1"/>
          </p:cNvSpPr>
          <p:nvPr>
            <p:ph type="subTitle" idx="1"/>
          </p:nvPr>
        </p:nvSpPr>
        <p:spPr>
          <a:xfrm>
            <a:off x="7333488" y="4479368"/>
            <a:ext cx="3666744" cy="1616631"/>
          </a:xfrm>
        </p:spPr>
        <p:txBody>
          <a:bodyPr/>
          <a:lstStyle>
            <a:lvl1pPr marL="0" indent="0">
              <a:buNone/>
              <a:defRPr/>
            </a:lvl1pPr>
          </a:lstStyle>
          <a:p>
            <a:pPr algn="l"/>
            <a:r>
              <a:rPr lang="en-US"/>
              <a:t>Click to edit Master subtitle style</a:t>
            </a:r>
            <a:endParaRPr lang="en-US" dirty="0"/>
          </a:p>
        </p:txBody>
      </p:sp>
    </p:spTree>
    <p:extLst>
      <p:ext uri="{BB962C8B-B14F-4D97-AF65-F5344CB8AC3E}">
        <p14:creationId xmlns:p14="http://schemas.microsoft.com/office/powerpoint/2010/main" xmlns="" val="173054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xmlns="" id="{BA2AD668-6E19-425C-88F7-AF4220662C0D}"/>
              </a:ext>
            </a:extLst>
          </p:cNvPr>
          <p:cNvSpPr>
            <a:spLocks noGrp="1"/>
          </p:cNvSpPr>
          <p:nvPr>
            <p:ph type="ftr" sz="quarter" idx="11"/>
          </p:nvPr>
        </p:nvSpPr>
        <p:spPr/>
        <p:txBody>
          <a:bodyPr/>
          <a:lstStyle/>
          <a:p>
            <a:r>
              <a:rPr lang="en-US"/>
              <a:t>BATCH-2</a:t>
            </a:r>
          </a:p>
        </p:txBody>
      </p:sp>
      <p:sp>
        <p:nvSpPr>
          <p:cNvPr id="4" name="Date Placeholder 3">
            <a:extLst>
              <a:ext uri="{FF2B5EF4-FFF2-40B4-BE49-F238E27FC236}">
                <a16:creationId xmlns:a16="http://schemas.microsoft.com/office/drawing/2014/main" xmlns="" id="{AC7CE36D-6B7B-4D5E-831E-34A4286D6E6A}"/>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xmlns="" id="{36905C53-CF7C-4936-9E35-1BEBD683626E}"/>
              </a:ext>
            </a:extLst>
          </p:cNvPr>
          <p:cNvSpPr>
            <a:spLocks noGrp="1"/>
          </p:cNvSpPr>
          <p:nvPr>
            <p:ph type="sldNum" sz="quarter" idx="12"/>
          </p:nvPr>
        </p:nvSpPr>
        <p:spPr/>
        <p:txBody>
          <a:bodyPr/>
          <a:lstStyle/>
          <a:p>
            <a:fld id="{CB1E4CB7-CB13-4810-BF18-BE31AFC64F93}" type="slidenum">
              <a:rPr lang="en-US" smtClean="0"/>
              <a:pPr/>
              <a:t>‹#›</a:t>
            </a:fld>
            <a:endParaRPr lang="en-US"/>
          </a:p>
        </p:txBody>
      </p:sp>
    </p:spTree>
    <p:extLst>
      <p:ext uri="{BB962C8B-B14F-4D97-AF65-F5344CB8AC3E}">
        <p14:creationId xmlns:p14="http://schemas.microsoft.com/office/powerpoint/2010/main" xmlns="" val="135251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58EDA639-2F5C-4255-BE42-C41A5ABBC24D}"/>
              </a:ext>
              <a:ext uri="{C183D7F6-B498-43B3-948B-1728B52AA6E4}">
                <adec:decorative xmlns:adec="http://schemas.microsoft.com/office/drawing/2017/decorative" xmlns="" val="1"/>
              </a:ext>
            </a:extLst>
          </p:cNvPr>
          <p:cNvSpPr/>
          <p:nvPr userDrawn="1"/>
        </p:nvSpPr>
        <p:spPr>
          <a:xfrm>
            <a:off x="0" y="0"/>
            <a:ext cx="12192000" cy="6867524"/>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6" name="Rectangle 5">
            <a:extLst>
              <a:ext uri="{FF2B5EF4-FFF2-40B4-BE49-F238E27FC236}">
                <a16:creationId xmlns:a16="http://schemas.microsoft.com/office/drawing/2014/main" xmlns="" id="{E96D6DC8-1218-45DD-BCD3-DF21DFA5B10A}"/>
              </a:ext>
              <a:ext uri="{C183D7F6-B498-43B3-948B-1728B52AA6E4}">
                <adec:decorative xmlns:adec="http://schemas.microsoft.com/office/drawing/2017/decorative" xmlns="" val="1"/>
              </a:ext>
            </a:extLst>
          </p:cNvPr>
          <p:cNvSpPr/>
          <p:nvPr userDrawn="1"/>
        </p:nvSpPr>
        <p:spPr>
          <a:xfrm>
            <a:off x="762000" y="766762"/>
            <a:ext cx="10668000" cy="5334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a:extLst>
              <a:ext uri="{FF2B5EF4-FFF2-40B4-BE49-F238E27FC236}">
                <a16:creationId xmlns:a16="http://schemas.microsoft.com/office/drawing/2014/main" xmlns="" id="{8A58F504-65F1-4BFD-A987-54F78AD52D41}"/>
              </a:ext>
            </a:extLst>
          </p:cNvPr>
          <p:cNvSpPr>
            <a:spLocks noGrp="1"/>
          </p:cNvSpPr>
          <p:nvPr>
            <p:ph type="pic" sz="quarter" idx="13"/>
          </p:nvPr>
        </p:nvSpPr>
        <p:spPr>
          <a:xfrm>
            <a:off x="758952" y="749808"/>
            <a:ext cx="10744200" cy="5394960"/>
          </a:xfrm>
          <a:solidFill>
            <a:schemeClr val="accent6"/>
          </a:solidFill>
        </p:spPr>
        <p:txBody>
          <a:bodyPr/>
          <a:lstStyle/>
          <a:p>
            <a:r>
              <a:rPr lang="en-US"/>
              <a:t>Click icon to add picture</a:t>
            </a:r>
            <a:endParaRPr lang="en-US" dirty="0"/>
          </a:p>
        </p:txBody>
      </p:sp>
      <p:sp>
        <p:nvSpPr>
          <p:cNvPr id="13" name="Title 16">
            <a:extLst>
              <a:ext uri="{FF2B5EF4-FFF2-40B4-BE49-F238E27FC236}">
                <a16:creationId xmlns:a16="http://schemas.microsoft.com/office/drawing/2014/main" xmlns="" id="{0B9261BF-90C7-41A0-8711-97168C7479D9}"/>
              </a:ext>
            </a:extLst>
          </p:cNvPr>
          <p:cNvSpPr>
            <a:spLocks noGrp="1"/>
          </p:cNvSpPr>
          <p:nvPr>
            <p:ph type="ctrTitle"/>
          </p:nvPr>
        </p:nvSpPr>
        <p:spPr>
          <a:xfrm>
            <a:off x="6611112" y="1517904"/>
            <a:ext cx="4480560" cy="2796945"/>
          </a:xfrm>
        </p:spPr>
        <p:txBody>
          <a:bodyPr anchor="ctr">
            <a:normAutofit/>
          </a:bodyPr>
          <a:lstStyle>
            <a:lvl1pPr>
              <a:defRPr sz="4400"/>
            </a:lvl1pPr>
          </a:lstStyle>
          <a:p>
            <a:pPr algn="l"/>
            <a:r>
              <a:rPr lang="en-US"/>
              <a:t>Click to edit Master title style</a:t>
            </a:r>
            <a:endParaRPr lang="en-US" dirty="0"/>
          </a:p>
        </p:txBody>
      </p:sp>
      <p:sp>
        <p:nvSpPr>
          <p:cNvPr id="14" name="Subtitle 17">
            <a:extLst>
              <a:ext uri="{FF2B5EF4-FFF2-40B4-BE49-F238E27FC236}">
                <a16:creationId xmlns:a16="http://schemas.microsoft.com/office/drawing/2014/main" xmlns="" id="{305C0D07-994F-4143-B88E-32EED69E7F65}"/>
              </a:ext>
            </a:extLst>
          </p:cNvPr>
          <p:cNvSpPr>
            <a:spLocks noGrp="1"/>
          </p:cNvSpPr>
          <p:nvPr>
            <p:ph type="subTitle" idx="1"/>
          </p:nvPr>
        </p:nvSpPr>
        <p:spPr>
          <a:xfrm>
            <a:off x="6611112" y="4425696"/>
            <a:ext cx="4059936" cy="1189912"/>
          </a:xfrm>
        </p:spPr>
        <p:txBody>
          <a:bodyPr/>
          <a:lstStyle>
            <a:lvl1pPr marL="0" indent="0">
              <a:buNone/>
              <a:defRPr/>
            </a:lvl1pPr>
          </a:lstStyle>
          <a:p>
            <a:pPr algn="l"/>
            <a:r>
              <a:rPr lang="en-US"/>
              <a:t>Click to edit Master subtitle style</a:t>
            </a:r>
            <a:endParaRPr lang="en-US" dirty="0"/>
          </a:p>
        </p:txBody>
      </p:sp>
      <p:sp>
        <p:nvSpPr>
          <p:cNvPr id="3" name="Footer Placeholder 2">
            <a:extLst>
              <a:ext uri="{FF2B5EF4-FFF2-40B4-BE49-F238E27FC236}">
                <a16:creationId xmlns:a16="http://schemas.microsoft.com/office/drawing/2014/main" xmlns="" id="{452CFE08-03FE-487B-8963-9FAD3049CFFA}"/>
              </a:ext>
            </a:extLst>
          </p:cNvPr>
          <p:cNvSpPr>
            <a:spLocks noGrp="1"/>
          </p:cNvSpPr>
          <p:nvPr>
            <p:ph type="ftr" sz="quarter" idx="11"/>
          </p:nvPr>
        </p:nvSpPr>
        <p:spPr/>
        <p:txBody>
          <a:bodyPr/>
          <a:lstStyle>
            <a:lvl1pPr>
              <a:defRPr>
                <a:solidFill>
                  <a:schemeClr val="bg1"/>
                </a:solidFill>
              </a:defRPr>
            </a:lvl1pPr>
          </a:lstStyle>
          <a:p>
            <a:r>
              <a:rPr lang="en-US"/>
              <a:t>BATCH-2</a:t>
            </a:r>
            <a:endParaRPr lang="en-US" dirty="0"/>
          </a:p>
        </p:txBody>
      </p:sp>
      <p:sp>
        <p:nvSpPr>
          <p:cNvPr id="2" name="Date Placeholder 1">
            <a:extLst>
              <a:ext uri="{FF2B5EF4-FFF2-40B4-BE49-F238E27FC236}">
                <a16:creationId xmlns:a16="http://schemas.microsoft.com/office/drawing/2014/main" xmlns="" id="{B7862271-51F6-4122-9709-D279042F8846}"/>
              </a:ext>
            </a:extLst>
          </p:cNvPr>
          <p:cNvSpPr>
            <a:spLocks noGrp="1"/>
          </p:cNvSpPr>
          <p:nvPr>
            <p:ph type="dt" sz="half"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xmlns="" id="{CA935A50-18AE-4CB1-BB10-1CBDD8A7C2C4}"/>
              </a:ext>
            </a:extLst>
          </p:cNvPr>
          <p:cNvSpPr>
            <a:spLocks noGrp="1"/>
          </p:cNvSpPr>
          <p:nvPr>
            <p:ph type="sldNum" sz="quarter" idx="12"/>
          </p:nvPr>
        </p:nvSpPr>
        <p:spPr/>
        <p:txBody>
          <a:bodyPr/>
          <a:lstStyle>
            <a:lvl1pPr>
              <a:defRPr>
                <a:solidFill>
                  <a:schemeClr val="bg1"/>
                </a:solidFill>
              </a:defRPr>
            </a:lvl1pPr>
          </a:lstStyle>
          <a:p>
            <a:fld id="{CB1E4CB7-CB13-4810-BF18-BE31AFC64F93}" type="slidenum">
              <a:rPr lang="en-US" smtClean="0"/>
              <a:pPr/>
              <a:t>‹#›</a:t>
            </a:fld>
            <a:endParaRPr lang="en-US"/>
          </a:p>
        </p:txBody>
      </p:sp>
    </p:spTree>
    <p:extLst>
      <p:ext uri="{BB962C8B-B14F-4D97-AF65-F5344CB8AC3E}">
        <p14:creationId xmlns:p14="http://schemas.microsoft.com/office/powerpoint/2010/main" xmlns="" val="2822526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ED85A6-A4E6-4160-BE43-8146A9894647}"/>
              </a:ext>
            </a:extLst>
          </p:cNvPr>
          <p:cNvSpPr>
            <a:spLocks noGrp="1"/>
          </p:cNvSpPr>
          <p:nvPr>
            <p:ph type="title"/>
          </p:nvPr>
        </p:nvSpPr>
        <p:spPr/>
        <p:txBody>
          <a:bodyPr/>
          <a:lstStyle/>
          <a:p>
            <a:r>
              <a:rPr lang="en-US"/>
              <a:t>Click to edit Master title style</a:t>
            </a:r>
          </a:p>
        </p:txBody>
      </p:sp>
      <p:sp>
        <p:nvSpPr>
          <p:cNvPr id="29" name="Picture Placeholder 28">
            <a:extLst>
              <a:ext uri="{FF2B5EF4-FFF2-40B4-BE49-F238E27FC236}">
                <a16:creationId xmlns:a16="http://schemas.microsoft.com/office/drawing/2014/main" xmlns="" id="{26E6BD11-82A7-4729-AD05-B0676F9B1F5F}"/>
              </a:ext>
            </a:extLst>
          </p:cNvPr>
          <p:cNvSpPr>
            <a:spLocks noGrp="1"/>
          </p:cNvSpPr>
          <p:nvPr>
            <p:ph type="pic" sz="quarter" idx="21"/>
          </p:nvPr>
        </p:nvSpPr>
        <p:spPr>
          <a:xfrm>
            <a:off x="1504950" y="2861595"/>
            <a:ext cx="1828800" cy="1993392"/>
          </a:xfrm>
          <a:solidFill>
            <a:schemeClr val="accent6"/>
          </a:solidFill>
        </p:spPr>
        <p:txBody>
          <a:bodyPr/>
          <a:lstStyle/>
          <a:p>
            <a:r>
              <a:rPr lang="en-US"/>
              <a:t>Click icon to add picture</a:t>
            </a:r>
          </a:p>
        </p:txBody>
      </p:sp>
      <p:sp>
        <p:nvSpPr>
          <p:cNvPr id="19" name="Text Placeholder 18">
            <a:extLst>
              <a:ext uri="{FF2B5EF4-FFF2-40B4-BE49-F238E27FC236}">
                <a16:creationId xmlns:a16="http://schemas.microsoft.com/office/drawing/2014/main" xmlns="" id="{6E08135B-D6D5-401C-B151-CDCB20550F16}"/>
              </a:ext>
            </a:extLst>
          </p:cNvPr>
          <p:cNvSpPr>
            <a:spLocks noGrp="1"/>
          </p:cNvSpPr>
          <p:nvPr>
            <p:ph type="body" sz="quarter" idx="13" hasCustomPrompt="1"/>
          </p:nvPr>
        </p:nvSpPr>
        <p:spPr>
          <a:xfrm>
            <a:off x="1508760" y="4855464"/>
            <a:ext cx="1828800" cy="594360"/>
          </a:xfrm>
        </p:spPr>
        <p:txBody>
          <a:bodyPr anchor="b" anchorCtr="0">
            <a:normAutofit/>
          </a:bodyPr>
          <a:lstStyle>
            <a:lvl1pPr marL="0" indent="0">
              <a:buNone/>
              <a:defRPr sz="2000" b="1">
                <a:latin typeface="+mj-lt"/>
              </a:defRPr>
            </a:lvl1pPr>
            <a:lvl2pPr marL="365760" indent="0">
              <a:buFont typeface="Arial" panose="020B0604020202020204" pitchFamily="34" charset="0"/>
              <a:buNone/>
              <a:defRPr/>
            </a:lvl2pPr>
            <a:lvl3pPr marL="365760" indent="0">
              <a:buNone/>
              <a:defRPr/>
            </a:lvl3pPr>
            <a:lvl4pPr marL="640080" indent="0">
              <a:buFont typeface="Arial" panose="020B0604020202020204" pitchFamily="34" charset="0"/>
              <a:buNone/>
              <a:defRPr/>
            </a:lvl4pPr>
            <a:lvl5pPr marL="612648" indent="0">
              <a:buNone/>
              <a:defRPr/>
            </a:lvl5pPr>
          </a:lstStyle>
          <a:p>
            <a:pPr lvl="0"/>
            <a:r>
              <a:rPr lang="en-US" dirty="0"/>
              <a:t>Name</a:t>
            </a:r>
          </a:p>
        </p:txBody>
      </p:sp>
      <p:sp>
        <p:nvSpPr>
          <p:cNvPr id="21" name="Text Placeholder 20">
            <a:extLst>
              <a:ext uri="{FF2B5EF4-FFF2-40B4-BE49-F238E27FC236}">
                <a16:creationId xmlns:a16="http://schemas.microsoft.com/office/drawing/2014/main" xmlns="" id="{FA587696-63FF-4232-8879-488DFE1C31EA}"/>
              </a:ext>
            </a:extLst>
          </p:cNvPr>
          <p:cNvSpPr>
            <a:spLocks noGrp="1"/>
          </p:cNvSpPr>
          <p:nvPr>
            <p:ph type="body" sz="quarter" idx="14" hasCustomPrompt="1"/>
          </p:nvPr>
        </p:nvSpPr>
        <p:spPr>
          <a:xfrm>
            <a:off x="1504950" y="5468112"/>
            <a:ext cx="1828800" cy="594360"/>
          </a:xfrm>
        </p:spPr>
        <p:txBody>
          <a:bodyPr>
            <a:noAutofit/>
          </a:bodyPr>
          <a:lstStyle>
            <a:lvl1pPr marL="0" indent="0">
              <a:buNone/>
              <a:defRPr sz="1600"/>
            </a:lvl1pPr>
            <a:lvl2pPr marL="365760" indent="0">
              <a:buFont typeface="Arial" panose="020B0604020202020204" pitchFamily="34" charset="0"/>
              <a:buNone/>
              <a:defRPr sz="1600"/>
            </a:lvl2pPr>
            <a:lvl3pPr marL="365760" indent="0">
              <a:buNone/>
              <a:defRPr sz="1600"/>
            </a:lvl3pPr>
            <a:lvl4pPr marL="640080" indent="0">
              <a:buFont typeface="Arial" panose="020B0604020202020204" pitchFamily="34" charset="0"/>
              <a:buNone/>
              <a:defRPr sz="1600"/>
            </a:lvl4pPr>
            <a:lvl5pPr marL="612648" indent="0">
              <a:buNone/>
              <a:defRPr sz="1600"/>
            </a:lvl5pPr>
          </a:lstStyle>
          <a:p>
            <a:pPr lvl="0"/>
            <a:r>
              <a:rPr lang="en-US" dirty="0"/>
              <a:t>Title</a:t>
            </a:r>
          </a:p>
        </p:txBody>
      </p:sp>
      <p:sp>
        <p:nvSpPr>
          <p:cNvPr id="30" name="Picture Placeholder 28">
            <a:extLst>
              <a:ext uri="{FF2B5EF4-FFF2-40B4-BE49-F238E27FC236}">
                <a16:creationId xmlns:a16="http://schemas.microsoft.com/office/drawing/2014/main" xmlns="" id="{96507A97-E180-468F-B641-141DBA738642}"/>
              </a:ext>
            </a:extLst>
          </p:cNvPr>
          <p:cNvSpPr>
            <a:spLocks noGrp="1"/>
          </p:cNvSpPr>
          <p:nvPr>
            <p:ph type="pic" sz="quarter" idx="22"/>
          </p:nvPr>
        </p:nvSpPr>
        <p:spPr>
          <a:xfrm>
            <a:off x="3953511" y="2861595"/>
            <a:ext cx="1828800" cy="1993392"/>
          </a:xfrm>
          <a:solidFill>
            <a:schemeClr val="accent6"/>
          </a:solidFill>
        </p:spPr>
        <p:txBody>
          <a:bodyPr/>
          <a:lstStyle/>
          <a:p>
            <a:r>
              <a:rPr lang="en-US"/>
              <a:t>Click icon to add picture</a:t>
            </a:r>
          </a:p>
        </p:txBody>
      </p:sp>
      <p:sp>
        <p:nvSpPr>
          <p:cNvPr id="22" name="Text Placeholder 18">
            <a:extLst>
              <a:ext uri="{FF2B5EF4-FFF2-40B4-BE49-F238E27FC236}">
                <a16:creationId xmlns:a16="http://schemas.microsoft.com/office/drawing/2014/main" xmlns="" id="{49BB8F01-AE51-4455-BE0F-8972415A0C06}"/>
              </a:ext>
            </a:extLst>
          </p:cNvPr>
          <p:cNvSpPr>
            <a:spLocks noGrp="1"/>
          </p:cNvSpPr>
          <p:nvPr>
            <p:ph type="body" sz="quarter" idx="15" hasCustomPrompt="1"/>
          </p:nvPr>
        </p:nvSpPr>
        <p:spPr>
          <a:xfrm>
            <a:off x="3942757" y="4854889"/>
            <a:ext cx="1828800" cy="594360"/>
          </a:xfrm>
        </p:spPr>
        <p:txBody>
          <a:bodyPr anchor="b" anchorCtr="0">
            <a:normAutofit/>
          </a:bodyPr>
          <a:lstStyle>
            <a:lvl1pPr marL="0" indent="0">
              <a:buNone/>
              <a:defRPr sz="2000" b="1">
                <a:latin typeface="+mj-lt"/>
              </a:defRPr>
            </a:lvl1pPr>
            <a:lvl2pPr marL="365760" indent="0">
              <a:buFont typeface="Arial" panose="020B0604020202020204" pitchFamily="34" charset="0"/>
              <a:buNone/>
              <a:defRPr/>
            </a:lvl2pPr>
            <a:lvl3pPr marL="365760" indent="0">
              <a:buNone/>
              <a:defRPr/>
            </a:lvl3pPr>
            <a:lvl4pPr marL="640080" indent="0">
              <a:buFont typeface="Arial" panose="020B0604020202020204" pitchFamily="34" charset="0"/>
              <a:buNone/>
              <a:defRPr/>
            </a:lvl4pPr>
            <a:lvl5pPr marL="612648" indent="0">
              <a:buNone/>
              <a:defRPr/>
            </a:lvl5pPr>
          </a:lstStyle>
          <a:p>
            <a:pPr lvl="0"/>
            <a:r>
              <a:rPr lang="en-US" dirty="0"/>
              <a:t>Name</a:t>
            </a:r>
          </a:p>
        </p:txBody>
      </p:sp>
      <p:sp>
        <p:nvSpPr>
          <p:cNvPr id="23" name="Text Placeholder 20">
            <a:extLst>
              <a:ext uri="{FF2B5EF4-FFF2-40B4-BE49-F238E27FC236}">
                <a16:creationId xmlns:a16="http://schemas.microsoft.com/office/drawing/2014/main" xmlns="" id="{759D2442-D209-4F87-9F2C-19D73A2412D4}"/>
              </a:ext>
            </a:extLst>
          </p:cNvPr>
          <p:cNvSpPr>
            <a:spLocks noGrp="1"/>
          </p:cNvSpPr>
          <p:nvPr>
            <p:ph type="body" sz="quarter" idx="16" hasCustomPrompt="1"/>
          </p:nvPr>
        </p:nvSpPr>
        <p:spPr>
          <a:xfrm>
            <a:off x="3942757" y="5462491"/>
            <a:ext cx="1828800" cy="594360"/>
          </a:xfrm>
        </p:spPr>
        <p:txBody>
          <a:bodyPr>
            <a:noAutofit/>
          </a:bodyPr>
          <a:lstStyle>
            <a:lvl1pPr marL="0" indent="0">
              <a:buNone/>
              <a:defRPr sz="1600"/>
            </a:lvl1pPr>
            <a:lvl2pPr marL="365760" indent="0">
              <a:buFont typeface="Arial" panose="020B0604020202020204" pitchFamily="34" charset="0"/>
              <a:buNone/>
              <a:defRPr sz="1600"/>
            </a:lvl2pPr>
            <a:lvl3pPr marL="365760" indent="0">
              <a:buNone/>
              <a:defRPr sz="1600"/>
            </a:lvl3pPr>
            <a:lvl4pPr marL="640080" indent="0">
              <a:buFont typeface="Arial" panose="020B0604020202020204" pitchFamily="34" charset="0"/>
              <a:buNone/>
              <a:defRPr sz="1600"/>
            </a:lvl4pPr>
            <a:lvl5pPr marL="612648" indent="0">
              <a:buNone/>
              <a:defRPr sz="1600"/>
            </a:lvl5pPr>
          </a:lstStyle>
          <a:p>
            <a:pPr lvl="0"/>
            <a:r>
              <a:rPr lang="en-US" dirty="0"/>
              <a:t>Title</a:t>
            </a:r>
          </a:p>
        </p:txBody>
      </p:sp>
      <p:sp>
        <p:nvSpPr>
          <p:cNvPr id="31" name="Picture Placeholder 28">
            <a:extLst>
              <a:ext uri="{FF2B5EF4-FFF2-40B4-BE49-F238E27FC236}">
                <a16:creationId xmlns:a16="http://schemas.microsoft.com/office/drawing/2014/main" xmlns="" id="{A850442C-9915-406C-83D9-8EBE8AD3C243}"/>
              </a:ext>
            </a:extLst>
          </p:cNvPr>
          <p:cNvSpPr>
            <a:spLocks noGrp="1"/>
          </p:cNvSpPr>
          <p:nvPr>
            <p:ph type="pic" sz="quarter" idx="23"/>
          </p:nvPr>
        </p:nvSpPr>
        <p:spPr>
          <a:xfrm>
            <a:off x="6391656" y="2861595"/>
            <a:ext cx="1828800" cy="1993392"/>
          </a:xfrm>
          <a:solidFill>
            <a:schemeClr val="accent6"/>
          </a:solidFill>
        </p:spPr>
        <p:txBody>
          <a:bodyPr/>
          <a:lstStyle/>
          <a:p>
            <a:r>
              <a:rPr lang="en-US"/>
              <a:t>Click icon to add picture</a:t>
            </a:r>
          </a:p>
        </p:txBody>
      </p:sp>
      <p:sp>
        <p:nvSpPr>
          <p:cNvPr id="24" name="Text Placeholder 18">
            <a:extLst>
              <a:ext uri="{FF2B5EF4-FFF2-40B4-BE49-F238E27FC236}">
                <a16:creationId xmlns:a16="http://schemas.microsoft.com/office/drawing/2014/main" xmlns="" id="{A596F3D1-5D97-4111-B3D6-FE37290A6B3D}"/>
              </a:ext>
            </a:extLst>
          </p:cNvPr>
          <p:cNvSpPr>
            <a:spLocks noGrp="1"/>
          </p:cNvSpPr>
          <p:nvPr>
            <p:ph type="body" sz="quarter" idx="17" hasCustomPrompt="1"/>
          </p:nvPr>
        </p:nvSpPr>
        <p:spPr>
          <a:xfrm>
            <a:off x="6391656" y="4855464"/>
            <a:ext cx="1828800" cy="594360"/>
          </a:xfrm>
        </p:spPr>
        <p:txBody>
          <a:bodyPr anchor="b" anchorCtr="0">
            <a:normAutofit/>
          </a:bodyPr>
          <a:lstStyle>
            <a:lvl1pPr marL="0" indent="0">
              <a:buNone/>
              <a:defRPr sz="2000" b="1">
                <a:latin typeface="+mj-lt"/>
              </a:defRPr>
            </a:lvl1pPr>
            <a:lvl2pPr marL="365760" indent="0">
              <a:buFont typeface="Arial" panose="020B0604020202020204" pitchFamily="34" charset="0"/>
              <a:buNone/>
              <a:defRPr/>
            </a:lvl2pPr>
            <a:lvl3pPr marL="365760" indent="0">
              <a:buNone/>
              <a:defRPr/>
            </a:lvl3pPr>
            <a:lvl4pPr marL="640080" indent="0">
              <a:buFont typeface="Arial" panose="020B0604020202020204" pitchFamily="34" charset="0"/>
              <a:buNone/>
              <a:defRPr/>
            </a:lvl4pPr>
            <a:lvl5pPr marL="612648" indent="0">
              <a:buNone/>
              <a:defRPr/>
            </a:lvl5pPr>
          </a:lstStyle>
          <a:p>
            <a:pPr lvl="0"/>
            <a:r>
              <a:rPr lang="en-US" dirty="0"/>
              <a:t>Name</a:t>
            </a:r>
          </a:p>
        </p:txBody>
      </p:sp>
      <p:sp>
        <p:nvSpPr>
          <p:cNvPr id="25" name="Text Placeholder 20">
            <a:extLst>
              <a:ext uri="{FF2B5EF4-FFF2-40B4-BE49-F238E27FC236}">
                <a16:creationId xmlns:a16="http://schemas.microsoft.com/office/drawing/2014/main" xmlns="" id="{2D25C272-C21E-4078-818F-B12E10F1827C}"/>
              </a:ext>
            </a:extLst>
          </p:cNvPr>
          <p:cNvSpPr>
            <a:spLocks noGrp="1"/>
          </p:cNvSpPr>
          <p:nvPr>
            <p:ph type="body" sz="quarter" idx="18" hasCustomPrompt="1"/>
          </p:nvPr>
        </p:nvSpPr>
        <p:spPr>
          <a:xfrm>
            <a:off x="6391656" y="5468112"/>
            <a:ext cx="1828800" cy="594360"/>
          </a:xfrm>
        </p:spPr>
        <p:txBody>
          <a:bodyPr>
            <a:noAutofit/>
          </a:bodyPr>
          <a:lstStyle>
            <a:lvl1pPr marL="0" indent="0">
              <a:buNone/>
              <a:defRPr sz="1600"/>
            </a:lvl1pPr>
            <a:lvl2pPr marL="365760" indent="0">
              <a:buFont typeface="Arial" panose="020B0604020202020204" pitchFamily="34" charset="0"/>
              <a:buNone/>
              <a:defRPr sz="1600"/>
            </a:lvl2pPr>
            <a:lvl3pPr marL="365760" indent="0">
              <a:buNone/>
              <a:defRPr sz="1600"/>
            </a:lvl3pPr>
            <a:lvl4pPr marL="640080" indent="0">
              <a:buFont typeface="Arial" panose="020B0604020202020204" pitchFamily="34" charset="0"/>
              <a:buNone/>
              <a:defRPr sz="1600"/>
            </a:lvl4pPr>
            <a:lvl5pPr marL="612648" indent="0">
              <a:buNone/>
              <a:defRPr sz="1600"/>
            </a:lvl5pPr>
          </a:lstStyle>
          <a:p>
            <a:pPr lvl="0"/>
            <a:r>
              <a:rPr lang="en-US" dirty="0"/>
              <a:t>Title</a:t>
            </a:r>
          </a:p>
        </p:txBody>
      </p:sp>
      <p:sp>
        <p:nvSpPr>
          <p:cNvPr id="32" name="Picture Placeholder 28">
            <a:extLst>
              <a:ext uri="{FF2B5EF4-FFF2-40B4-BE49-F238E27FC236}">
                <a16:creationId xmlns:a16="http://schemas.microsoft.com/office/drawing/2014/main" xmlns="" id="{05393806-4E48-45A2-8BD7-0BA36566F3CC}"/>
              </a:ext>
            </a:extLst>
          </p:cNvPr>
          <p:cNvSpPr>
            <a:spLocks noGrp="1"/>
          </p:cNvSpPr>
          <p:nvPr>
            <p:ph type="pic" sz="quarter" idx="24"/>
          </p:nvPr>
        </p:nvSpPr>
        <p:spPr>
          <a:xfrm>
            <a:off x="8833104" y="2862072"/>
            <a:ext cx="1828800" cy="1993392"/>
          </a:xfrm>
          <a:solidFill>
            <a:schemeClr val="accent6"/>
          </a:solidFill>
        </p:spPr>
        <p:txBody>
          <a:bodyPr/>
          <a:lstStyle/>
          <a:p>
            <a:r>
              <a:rPr lang="en-US"/>
              <a:t>Click icon to add picture</a:t>
            </a:r>
          </a:p>
        </p:txBody>
      </p:sp>
      <p:sp>
        <p:nvSpPr>
          <p:cNvPr id="26" name="Text Placeholder 18">
            <a:extLst>
              <a:ext uri="{FF2B5EF4-FFF2-40B4-BE49-F238E27FC236}">
                <a16:creationId xmlns:a16="http://schemas.microsoft.com/office/drawing/2014/main" xmlns="" id="{DD19656C-C87E-4938-A66D-D6836DBC653A}"/>
              </a:ext>
            </a:extLst>
          </p:cNvPr>
          <p:cNvSpPr>
            <a:spLocks noGrp="1"/>
          </p:cNvSpPr>
          <p:nvPr>
            <p:ph type="body" sz="quarter" idx="19" hasCustomPrompt="1"/>
          </p:nvPr>
        </p:nvSpPr>
        <p:spPr>
          <a:xfrm>
            <a:off x="8825653" y="4855651"/>
            <a:ext cx="1828800" cy="594360"/>
          </a:xfrm>
        </p:spPr>
        <p:txBody>
          <a:bodyPr anchor="b" anchorCtr="0">
            <a:normAutofit/>
          </a:bodyPr>
          <a:lstStyle>
            <a:lvl1pPr marL="0" indent="0">
              <a:buNone/>
              <a:defRPr sz="2000" b="1">
                <a:latin typeface="+mj-lt"/>
              </a:defRPr>
            </a:lvl1pPr>
            <a:lvl2pPr marL="365760" indent="0">
              <a:buFont typeface="Arial" panose="020B0604020202020204" pitchFamily="34" charset="0"/>
              <a:buNone/>
              <a:defRPr/>
            </a:lvl2pPr>
            <a:lvl3pPr marL="365760" indent="0">
              <a:buNone/>
              <a:defRPr/>
            </a:lvl3pPr>
            <a:lvl4pPr marL="640080" indent="0">
              <a:buFont typeface="Arial" panose="020B0604020202020204" pitchFamily="34" charset="0"/>
              <a:buNone/>
              <a:defRPr/>
            </a:lvl4pPr>
            <a:lvl5pPr marL="612648" indent="0">
              <a:buNone/>
              <a:defRPr/>
            </a:lvl5pPr>
          </a:lstStyle>
          <a:p>
            <a:pPr lvl="0"/>
            <a:r>
              <a:rPr lang="en-US" dirty="0"/>
              <a:t>Name</a:t>
            </a:r>
          </a:p>
        </p:txBody>
      </p:sp>
      <p:sp>
        <p:nvSpPr>
          <p:cNvPr id="27" name="Text Placeholder 20">
            <a:extLst>
              <a:ext uri="{FF2B5EF4-FFF2-40B4-BE49-F238E27FC236}">
                <a16:creationId xmlns:a16="http://schemas.microsoft.com/office/drawing/2014/main" xmlns="" id="{DF55E1E1-7FB8-465C-B720-E39D43FFECC8}"/>
              </a:ext>
            </a:extLst>
          </p:cNvPr>
          <p:cNvSpPr>
            <a:spLocks noGrp="1"/>
          </p:cNvSpPr>
          <p:nvPr>
            <p:ph type="body" sz="quarter" idx="20" hasCustomPrompt="1"/>
          </p:nvPr>
        </p:nvSpPr>
        <p:spPr>
          <a:xfrm>
            <a:off x="8825653" y="5468299"/>
            <a:ext cx="1828800" cy="594360"/>
          </a:xfrm>
        </p:spPr>
        <p:txBody>
          <a:bodyPr>
            <a:noAutofit/>
          </a:bodyPr>
          <a:lstStyle>
            <a:lvl1pPr marL="0" indent="0">
              <a:buNone/>
              <a:defRPr sz="1600"/>
            </a:lvl1pPr>
            <a:lvl2pPr marL="365760" indent="0">
              <a:buFont typeface="Arial" panose="020B0604020202020204" pitchFamily="34" charset="0"/>
              <a:buNone/>
              <a:defRPr sz="1600"/>
            </a:lvl2pPr>
            <a:lvl3pPr marL="365760" indent="0">
              <a:buNone/>
              <a:defRPr sz="1600"/>
            </a:lvl3pPr>
            <a:lvl4pPr marL="640080" indent="0">
              <a:buFont typeface="Arial" panose="020B0604020202020204" pitchFamily="34" charset="0"/>
              <a:buNone/>
              <a:defRPr sz="1600"/>
            </a:lvl4pPr>
            <a:lvl5pPr marL="612648" indent="0">
              <a:buNone/>
              <a:defRPr sz="1600"/>
            </a:lvl5pPr>
          </a:lstStyle>
          <a:p>
            <a:pPr lvl="0"/>
            <a:r>
              <a:rPr lang="en-US" dirty="0"/>
              <a:t>Title</a:t>
            </a:r>
          </a:p>
        </p:txBody>
      </p:sp>
      <p:sp>
        <p:nvSpPr>
          <p:cNvPr id="4" name="Footer Placeholder 3">
            <a:extLst>
              <a:ext uri="{FF2B5EF4-FFF2-40B4-BE49-F238E27FC236}">
                <a16:creationId xmlns:a16="http://schemas.microsoft.com/office/drawing/2014/main" xmlns="" id="{4526116E-7A6D-485F-9FA2-25F94D4F40FB}"/>
              </a:ext>
            </a:extLst>
          </p:cNvPr>
          <p:cNvSpPr>
            <a:spLocks noGrp="1"/>
          </p:cNvSpPr>
          <p:nvPr>
            <p:ph type="ftr" sz="quarter" idx="11"/>
          </p:nvPr>
        </p:nvSpPr>
        <p:spPr/>
        <p:txBody>
          <a:bodyPr/>
          <a:lstStyle/>
          <a:p>
            <a:r>
              <a:rPr lang="en-US"/>
              <a:t>BATCH-2</a:t>
            </a:r>
          </a:p>
        </p:txBody>
      </p:sp>
      <p:sp>
        <p:nvSpPr>
          <p:cNvPr id="3" name="Date Placeholder 2">
            <a:extLst>
              <a:ext uri="{FF2B5EF4-FFF2-40B4-BE49-F238E27FC236}">
                <a16:creationId xmlns:a16="http://schemas.microsoft.com/office/drawing/2014/main" xmlns="" id="{EBA24A80-0792-4B3B-BB5A-8B2BD91095A7}"/>
              </a:ext>
            </a:extLst>
          </p:cNvPr>
          <p:cNvSpPr>
            <a:spLocks noGrp="1"/>
          </p:cNvSpPr>
          <p:nvPr>
            <p:ph type="dt" sz="half" idx="10"/>
          </p:nvPr>
        </p:nvSpPr>
        <p:spPr/>
        <p:txBody>
          <a:bodyPr/>
          <a:lstStyle/>
          <a:p>
            <a:endParaRPr lang="en-US"/>
          </a:p>
        </p:txBody>
      </p:sp>
      <p:sp>
        <p:nvSpPr>
          <p:cNvPr id="5" name="Slide Number Placeholder 4">
            <a:extLst>
              <a:ext uri="{FF2B5EF4-FFF2-40B4-BE49-F238E27FC236}">
                <a16:creationId xmlns:a16="http://schemas.microsoft.com/office/drawing/2014/main" xmlns="" id="{B309ADCC-C5F2-4D90-B153-93DF55858291}"/>
              </a:ext>
            </a:extLst>
          </p:cNvPr>
          <p:cNvSpPr>
            <a:spLocks noGrp="1"/>
          </p:cNvSpPr>
          <p:nvPr>
            <p:ph type="sldNum" sz="quarter" idx="12"/>
          </p:nvPr>
        </p:nvSpPr>
        <p:spPr/>
        <p:txBody>
          <a:bodyPr/>
          <a:lstStyle/>
          <a:p>
            <a:fld id="{CB1E4CB7-CB13-4810-BF18-BE31AFC64F93}" type="slidenum">
              <a:rPr lang="en-US" smtClean="0"/>
              <a:pPr/>
              <a:t>‹#›</a:t>
            </a:fld>
            <a:endParaRPr lang="en-US"/>
          </a:p>
        </p:txBody>
      </p:sp>
    </p:spTree>
    <p:extLst>
      <p:ext uri="{BB962C8B-B14F-4D97-AF65-F5344CB8AC3E}">
        <p14:creationId xmlns:p14="http://schemas.microsoft.com/office/powerpoint/2010/main" xmlns="" val="13986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ED85A6-A4E6-4160-BE43-8146A9894647}"/>
              </a:ext>
            </a:extLst>
          </p:cNvPr>
          <p:cNvSpPr>
            <a:spLocks noGrp="1"/>
          </p:cNvSpPr>
          <p:nvPr>
            <p:ph type="title"/>
          </p:nvPr>
        </p:nvSpPr>
        <p:spPr/>
        <p:txBody>
          <a:bodyPr/>
          <a:lstStyle/>
          <a:p>
            <a:r>
              <a:rPr lang="en-US"/>
              <a:t>Click to edit Master title style</a:t>
            </a:r>
          </a:p>
        </p:txBody>
      </p:sp>
      <p:sp>
        <p:nvSpPr>
          <p:cNvPr id="10" name="Content Placeholder 9">
            <a:extLst>
              <a:ext uri="{FF2B5EF4-FFF2-40B4-BE49-F238E27FC236}">
                <a16:creationId xmlns:a16="http://schemas.microsoft.com/office/drawing/2014/main" xmlns="" id="{B0FFFD15-4D1A-45CA-9374-373A700D366B}"/>
              </a:ext>
            </a:extLst>
          </p:cNvPr>
          <p:cNvSpPr>
            <a:spLocks noGrp="1"/>
          </p:cNvSpPr>
          <p:nvPr>
            <p:ph sz="quarter" idx="13"/>
          </p:nvPr>
        </p:nvSpPr>
        <p:spPr>
          <a:xfrm>
            <a:off x="838200" y="2181225"/>
            <a:ext cx="10515600" cy="3876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4526116E-7A6D-485F-9FA2-25F94D4F40FB}"/>
              </a:ext>
            </a:extLst>
          </p:cNvPr>
          <p:cNvSpPr>
            <a:spLocks noGrp="1"/>
          </p:cNvSpPr>
          <p:nvPr>
            <p:ph type="ftr" sz="quarter" idx="11"/>
          </p:nvPr>
        </p:nvSpPr>
        <p:spPr/>
        <p:txBody>
          <a:bodyPr/>
          <a:lstStyle/>
          <a:p>
            <a:r>
              <a:rPr lang="en-US"/>
              <a:t>BATCH-2</a:t>
            </a:r>
          </a:p>
        </p:txBody>
      </p:sp>
      <p:sp>
        <p:nvSpPr>
          <p:cNvPr id="3" name="Date Placeholder 2">
            <a:extLst>
              <a:ext uri="{FF2B5EF4-FFF2-40B4-BE49-F238E27FC236}">
                <a16:creationId xmlns:a16="http://schemas.microsoft.com/office/drawing/2014/main" xmlns="" id="{EBA24A80-0792-4B3B-BB5A-8B2BD91095A7}"/>
              </a:ext>
            </a:extLst>
          </p:cNvPr>
          <p:cNvSpPr>
            <a:spLocks noGrp="1"/>
          </p:cNvSpPr>
          <p:nvPr>
            <p:ph type="dt" sz="half" idx="10"/>
          </p:nvPr>
        </p:nvSpPr>
        <p:spPr/>
        <p:txBody>
          <a:bodyPr/>
          <a:lstStyle/>
          <a:p>
            <a:endParaRPr lang="en-US"/>
          </a:p>
        </p:txBody>
      </p:sp>
      <p:sp>
        <p:nvSpPr>
          <p:cNvPr id="5" name="Slide Number Placeholder 4">
            <a:extLst>
              <a:ext uri="{FF2B5EF4-FFF2-40B4-BE49-F238E27FC236}">
                <a16:creationId xmlns:a16="http://schemas.microsoft.com/office/drawing/2014/main" xmlns="" id="{B309ADCC-C5F2-4D90-B153-93DF55858291}"/>
              </a:ext>
            </a:extLst>
          </p:cNvPr>
          <p:cNvSpPr>
            <a:spLocks noGrp="1"/>
          </p:cNvSpPr>
          <p:nvPr>
            <p:ph type="sldNum" sz="quarter" idx="12"/>
          </p:nvPr>
        </p:nvSpPr>
        <p:spPr/>
        <p:txBody>
          <a:bodyPr/>
          <a:lstStyle/>
          <a:p>
            <a:fld id="{CB1E4CB7-CB13-4810-BF18-BE31AFC64F93}" type="slidenum">
              <a:rPr lang="en-US" smtClean="0"/>
              <a:pPr/>
              <a:t>‹#›</a:t>
            </a:fld>
            <a:endParaRPr lang="en-US"/>
          </a:p>
        </p:txBody>
      </p:sp>
    </p:spTree>
    <p:extLst>
      <p:ext uri="{BB962C8B-B14F-4D97-AF65-F5344CB8AC3E}">
        <p14:creationId xmlns:p14="http://schemas.microsoft.com/office/powerpoint/2010/main" xmlns="" val="3318376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D9D22302-83E3-4E22-93DF-1E5D463B64C3}"/>
              </a:ext>
            </a:extLst>
          </p:cNvPr>
          <p:cNvSpPr>
            <a:spLocks noGrp="1"/>
          </p:cNvSpPr>
          <p:nvPr>
            <p:ph type="title"/>
          </p:nvPr>
        </p:nvSpPr>
        <p:spPr>
          <a:xfrm>
            <a:off x="1517904" y="1517904"/>
            <a:ext cx="9144000" cy="78714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EE90CDE0-3FEB-42A0-8BCC-7DADE7D4A621}"/>
              </a:ext>
            </a:extLst>
          </p:cNvPr>
          <p:cNvSpPr>
            <a:spLocks noGrp="1"/>
          </p:cNvSpPr>
          <p:nvPr>
            <p:ph type="body" idx="1"/>
          </p:nvPr>
        </p:nvSpPr>
        <p:spPr>
          <a:xfrm>
            <a:off x="1517905" y="269671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3B778B8B-E9A3-44BE-85A6-3E316659A9B4}"/>
              </a:ext>
            </a:extLst>
          </p:cNvPr>
          <p:cNvSpPr>
            <a:spLocks noGrp="1"/>
          </p:cNvSpPr>
          <p:nvPr>
            <p:ph sz="half" idx="2"/>
          </p:nvPr>
        </p:nvSpPr>
        <p:spPr>
          <a:xfrm>
            <a:off x="1517904" y="3397337"/>
            <a:ext cx="4334256" cy="2449645"/>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60BF1BCA-A435-4779-A6FE-15207141F519}"/>
              </a:ext>
            </a:extLst>
          </p:cNvPr>
          <p:cNvSpPr>
            <a:spLocks noGrp="1"/>
          </p:cNvSpPr>
          <p:nvPr>
            <p:ph type="body" sz="quarter" idx="3"/>
          </p:nvPr>
        </p:nvSpPr>
        <p:spPr>
          <a:xfrm>
            <a:off x="6336792" y="269671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249B1923-9749-49E3-88FA-75C326E6719A}"/>
              </a:ext>
            </a:extLst>
          </p:cNvPr>
          <p:cNvSpPr>
            <a:spLocks noGrp="1"/>
          </p:cNvSpPr>
          <p:nvPr>
            <p:ph sz="quarter" idx="4"/>
          </p:nvPr>
        </p:nvSpPr>
        <p:spPr>
          <a:xfrm>
            <a:off x="6336792" y="3397337"/>
            <a:ext cx="4334256" cy="2449645"/>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xmlns="" id="{576AF721-83FE-4B57-B910-C395D23FDE31}"/>
              </a:ext>
            </a:extLst>
          </p:cNvPr>
          <p:cNvSpPr>
            <a:spLocks noGrp="1"/>
          </p:cNvSpPr>
          <p:nvPr>
            <p:ph type="ftr" sz="quarter" idx="11"/>
          </p:nvPr>
        </p:nvSpPr>
        <p:spPr/>
        <p:txBody>
          <a:bodyPr/>
          <a:lstStyle/>
          <a:p>
            <a:r>
              <a:rPr lang="en-US"/>
              <a:t>BATCH-2</a:t>
            </a:r>
          </a:p>
        </p:txBody>
      </p:sp>
      <p:sp>
        <p:nvSpPr>
          <p:cNvPr id="7" name="Date Placeholder 6">
            <a:extLst>
              <a:ext uri="{FF2B5EF4-FFF2-40B4-BE49-F238E27FC236}">
                <a16:creationId xmlns:a16="http://schemas.microsoft.com/office/drawing/2014/main" xmlns="" id="{7F3A70F0-5AFA-4C5A-812B-220C6A38DB6B}"/>
              </a:ext>
            </a:extLst>
          </p:cNvPr>
          <p:cNvSpPr>
            <a:spLocks noGrp="1"/>
          </p:cNvSpPr>
          <p:nvPr>
            <p:ph type="dt" sz="half" idx="10"/>
          </p:nvPr>
        </p:nvSpPr>
        <p:spPr/>
        <p:txBody>
          <a:bodyPr/>
          <a:lstStyle/>
          <a:p>
            <a:endParaRPr lang="en-US"/>
          </a:p>
        </p:txBody>
      </p:sp>
      <p:sp>
        <p:nvSpPr>
          <p:cNvPr id="9" name="Slide Number Placeholder 8">
            <a:extLst>
              <a:ext uri="{FF2B5EF4-FFF2-40B4-BE49-F238E27FC236}">
                <a16:creationId xmlns:a16="http://schemas.microsoft.com/office/drawing/2014/main" xmlns="" id="{556A5893-52F1-44A1-AE8E-CF094DB41CFA}"/>
              </a:ext>
            </a:extLst>
          </p:cNvPr>
          <p:cNvSpPr>
            <a:spLocks noGrp="1"/>
          </p:cNvSpPr>
          <p:nvPr>
            <p:ph type="sldNum" sz="quarter" idx="12"/>
          </p:nvPr>
        </p:nvSpPr>
        <p:spPr/>
        <p:txBody>
          <a:bodyPr/>
          <a:lstStyle/>
          <a:p>
            <a:fld id="{CB1E4CB7-CB13-4810-BF18-BE31AFC64F93}" type="slidenum">
              <a:rPr lang="en-US" smtClean="0"/>
              <a:pPr/>
              <a:t>‹#›</a:t>
            </a:fld>
            <a:endParaRPr lang="en-US"/>
          </a:p>
        </p:txBody>
      </p:sp>
    </p:spTree>
    <p:extLst>
      <p:ext uri="{BB962C8B-B14F-4D97-AF65-F5344CB8AC3E}">
        <p14:creationId xmlns:p14="http://schemas.microsoft.com/office/powerpoint/2010/main" xmlns="" val="3802833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endParaRPr lang="en-US" dirty="0"/>
          </a:p>
        </p:txBody>
      </p:sp>
      <p:sp>
        <p:nvSpPr>
          <p:cNvPr id="5" name="Footer Placeholder 4">
            <a:extLst>
              <a:ext uri="{FF2B5EF4-FFF2-40B4-BE49-F238E27FC236}">
                <a16:creationId xmlns:a16="http://schemas.microsoft.com/office/drawing/2014/main" xmlns=""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r>
              <a:rPr lang="en-US" sz="1000"/>
              <a:t>BATCH-2</a:t>
            </a:r>
            <a:endParaRPr lang="en-US" sz="1000" dirty="0"/>
          </a:p>
        </p:txBody>
      </p:sp>
      <p:sp>
        <p:nvSpPr>
          <p:cNvPr id="6" name="Slide Number Placeholder 5">
            <a:extLst>
              <a:ext uri="{FF2B5EF4-FFF2-40B4-BE49-F238E27FC236}">
                <a16:creationId xmlns:a16="http://schemas.microsoft.com/office/drawing/2014/main" xmlns=""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xmlns=""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xmlns="" val="329044188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5" r:id="rId3"/>
    <p:sldLayoutId id="2147483663" r:id="rId4"/>
    <p:sldLayoutId id="2147483650" r:id="rId5"/>
    <p:sldLayoutId id="2147483664" r:id="rId6"/>
    <p:sldLayoutId id="2147483669" r:id="rId7"/>
    <p:sldLayoutId id="2147483654" r:id="rId8"/>
    <p:sldLayoutId id="2147483653" r:id="rId9"/>
    <p:sldLayoutId id="2147483670" r:id="rId10"/>
    <p:sldLayoutId id="2147483662" r:id="rId11"/>
    <p:sldLayoutId id="2147483666" r:id="rId12"/>
    <p:sldLayoutId id="2147483671" r:id="rId13"/>
  </p:sldLayoutIdLst>
  <p:hf sldNum="0" hdr="0" ftr="0" dt="0"/>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44.jpeg"/><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xmlns="" id="{C60B4E40-ED59-4DFA-97D2-04570E2808BD}"/>
              </a:ext>
            </a:extLst>
          </p:cNvPr>
          <p:cNvSpPr>
            <a:spLocks noGrp="1"/>
          </p:cNvSpPr>
          <p:nvPr>
            <p:ph type="ctrTitle"/>
          </p:nvPr>
        </p:nvSpPr>
        <p:spPr>
          <a:xfrm>
            <a:off x="586066" y="1541405"/>
            <a:ext cx="4123899" cy="1186479"/>
          </a:xfrm>
        </p:spPr>
        <p:txBody>
          <a:bodyPr anchor="ctr">
            <a:normAutofit/>
          </a:bodyPr>
          <a:lstStyle/>
          <a:p>
            <a:pPr algn="ctr"/>
            <a:r>
              <a:rPr lang="en-US" sz="3600" b="1" dirty="0">
                <a:solidFill>
                  <a:schemeClr val="accent6"/>
                </a:solidFill>
                <a:cs typeface="Times New Roman" panose="02020603050405020304" pitchFamily="18" charset="0"/>
              </a:rPr>
              <a:t>SHOP FOR HOME</a:t>
            </a:r>
          </a:p>
        </p:txBody>
      </p:sp>
      <p:sp>
        <p:nvSpPr>
          <p:cNvPr id="20" name="Subtitle 19">
            <a:extLst>
              <a:ext uri="{FF2B5EF4-FFF2-40B4-BE49-F238E27FC236}">
                <a16:creationId xmlns:a16="http://schemas.microsoft.com/office/drawing/2014/main" xmlns="" id="{35E6FB68-BA70-4F6F-9874-1F349422D895}"/>
              </a:ext>
            </a:extLst>
          </p:cNvPr>
          <p:cNvSpPr>
            <a:spLocks noGrp="1"/>
          </p:cNvSpPr>
          <p:nvPr>
            <p:ph type="subTitle" idx="1"/>
          </p:nvPr>
        </p:nvSpPr>
        <p:spPr>
          <a:xfrm>
            <a:off x="586066" y="3659095"/>
            <a:ext cx="1941981" cy="1524000"/>
          </a:xfrm>
        </p:spPr>
        <p:txBody>
          <a:bodyPr>
            <a:normAutofit/>
          </a:bodyPr>
          <a:lstStyle/>
          <a:p>
            <a:r>
              <a:rPr lang="en-US" sz="1600" b="1" dirty="0">
                <a:latin typeface="Calibri" panose="020F0502020204030204" pitchFamily="34" charset="0"/>
                <a:cs typeface="Calibri" panose="020F0502020204030204" pitchFamily="34" charset="0"/>
              </a:rPr>
              <a:t>MENTOR</a:t>
            </a:r>
            <a:r>
              <a:rPr lang="en-US" sz="1800" b="1" dirty="0">
                <a:latin typeface="Calibri" panose="020F0502020204030204" pitchFamily="34" charset="0"/>
                <a:cs typeface="Calibri" panose="020F0502020204030204" pitchFamily="34" charset="0"/>
              </a:rPr>
              <a:t> </a:t>
            </a:r>
          </a:p>
          <a:p>
            <a:r>
              <a:rPr lang="en-US" sz="1600" dirty="0">
                <a:latin typeface="Calibri" panose="020F0502020204030204" pitchFamily="34" charset="0"/>
                <a:cs typeface="Calibri" panose="020F0502020204030204" pitchFamily="34" charset="0"/>
              </a:rPr>
              <a:t>Neeraj Kumar Kheria</a:t>
            </a:r>
          </a:p>
        </p:txBody>
      </p:sp>
      <p:sp>
        <p:nvSpPr>
          <p:cNvPr id="6" name="Picture Placeholder 5">
            <a:extLst>
              <a:ext uri="{FF2B5EF4-FFF2-40B4-BE49-F238E27FC236}">
                <a16:creationId xmlns:a16="http://schemas.microsoft.com/office/drawing/2014/main" xmlns="" id="{00BD4E3A-4450-7103-849A-915E9EDE355B}"/>
              </a:ext>
            </a:extLst>
          </p:cNvPr>
          <p:cNvSpPr>
            <a:spLocks noGrp="1"/>
          </p:cNvSpPr>
          <p:nvPr>
            <p:ph type="pic" sz="quarter" idx="13"/>
          </p:nvPr>
        </p:nvSpPr>
        <p:spPr/>
      </p:sp>
      <p:pic>
        <p:nvPicPr>
          <p:cNvPr id="15" name="Picture 2">
            <a:extLst>
              <a:ext uri="{FF2B5EF4-FFF2-40B4-BE49-F238E27FC236}">
                <a16:creationId xmlns:a16="http://schemas.microsoft.com/office/drawing/2014/main" xmlns="" id="{EAA686DE-66ED-B596-8E69-97E92225F9A0}"/>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330952" y="754710"/>
            <a:ext cx="6099048" cy="5348579"/>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Subtitle 19">
            <a:extLst>
              <a:ext uri="{FF2B5EF4-FFF2-40B4-BE49-F238E27FC236}">
                <a16:creationId xmlns:a16="http://schemas.microsoft.com/office/drawing/2014/main" xmlns="" id="{FAD73373-C6A1-65A0-E363-D3288EA65BD5}"/>
              </a:ext>
            </a:extLst>
          </p:cNvPr>
          <p:cNvSpPr txBox="1">
            <a:spLocks/>
          </p:cNvSpPr>
          <p:nvPr/>
        </p:nvSpPr>
        <p:spPr>
          <a:xfrm>
            <a:off x="1557056" y="4256320"/>
            <a:ext cx="4123899" cy="1838487"/>
          </a:xfrm>
          <a:prstGeom prst="rect">
            <a:avLst/>
          </a:prstGeom>
        </p:spPr>
        <p:txBody>
          <a:bodyPr vert="horz" lIns="91440" tIns="45720" rIns="91440" bIns="45720" rtlCol="0">
            <a:normAutofit/>
          </a:bodyPr>
          <a:lstStyle>
            <a:lvl1pPr marL="0" indent="0" algn="l" defTabSz="914400" rtl="0" eaLnBrk="1" latinLnBrk="0" hangingPunct="1">
              <a:lnSpc>
                <a:spcPct val="105000"/>
              </a:lnSpc>
              <a:spcBef>
                <a:spcPts val="900"/>
              </a:spcBef>
              <a:buClr>
                <a:schemeClr val="accent5"/>
              </a:buClr>
              <a:buFont typeface="Avenir Next LT Pro" panose="020B0504020202020204" pitchFamily="34" charset="0"/>
              <a:buNone/>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1" name="TextBox 20">
            <a:extLst>
              <a:ext uri="{FF2B5EF4-FFF2-40B4-BE49-F238E27FC236}">
                <a16:creationId xmlns:a16="http://schemas.microsoft.com/office/drawing/2014/main" xmlns="" id="{3C36A8E1-1973-B0FD-338F-15B9AA2EA6AD}"/>
              </a:ext>
            </a:extLst>
          </p:cNvPr>
          <p:cNvSpPr txBox="1"/>
          <p:nvPr/>
        </p:nvSpPr>
        <p:spPr>
          <a:xfrm>
            <a:off x="1192372" y="2358552"/>
            <a:ext cx="2911288" cy="369332"/>
          </a:xfrm>
          <a:prstGeom prst="rect">
            <a:avLst/>
          </a:prstGeom>
          <a:noFill/>
        </p:spPr>
        <p:txBody>
          <a:bodyPr wrap="square">
            <a:spAutoFit/>
          </a:bodyPr>
          <a:lstStyle/>
          <a:p>
            <a:pPr algn="ctr"/>
            <a:r>
              <a:rPr lang="en-US" b="1" dirty="0">
                <a:solidFill>
                  <a:srgbClr val="C00000"/>
                </a:solidFill>
                <a:latin typeface="Calibri" panose="020F0502020204030204" pitchFamily="34" charset="0"/>
                <a:cs typeface="Calibri" panose="020F0502020204030204" pitchFamily="34" charset="0"/>
              </a:rPr>
              <a:t>Capstone Project Group-2</a:t>
            </a:r>
          </a:p>
        </p:txBody>
      </p:sp>
      <p:pic>
        <p:nvPicPr>
          <p:cNvPr id="22" name="Picture 21" descr="Great_Learning_Logo.jpg">
            <a:extLst>
              <a:ext uri="{FF2B5EF4-FFF2-40B4-BE49-F238E27FC236}">
                <a16:creationId xmlns:a16="http://schemas.microsoft.com/office/drawing/2014/main" xmlns="" id="{B2526BAD-F5E2-89A1-6394-D1955C1C32AB}"/>
              </a:ext>
            </a:extLst>
          </p:cNvPr>
          <p:cNvPicPr>
            <a:picLocks noChangeAspect="1"/>
          </p:cNvPicPr>
          <p:nvPr/>
        </p:nvPicPr>
        <p:blipFill>
          <a:blip r:embed="rId4" cstate="print"/>
          <a:stretch>
            <a:fillRect/>
          </a:stretch>
        </p:blipFill>
        <p:spPr>
          <a:xfrm>
            <a:off x="331695" y="140254"/>
            <a:ext cx="1225361" cy="609961"/>
          </a:xfrm>
          <a:prstGeom prst="rect">
            <a:avLst/>
          </a:prstGeom>
        </p:spPr>
      </p:pic>
      <p:pic>
        <p:nvPicPr>
          <p:cNvPr id="23" name="Picture 22" descr="wipro-logo-new-og-502x263.jpg">
            <a:extLst>
              <a:ext uri="{FF2B5EF4-FFF2-40B4-BE49-F238E27FC236}">
                <a16:creationId xmlns:a16="http://schemas.microsoft.com/office/drawing/2014/main" xmlns="" id="{D55C6490-BF13-F12F-F516-DCC564161461}"/>
              </a:ext>
            </a:extLst>
          </p:cNvPr>
          <p:cNvPicPr>
            <a:picLocks noChangeAspect="1"/>
          </p:cNvPicPr>
          <p:nvPr/>
        </p:nvPicPr>
        <p:blipFill>
          <a:blip r:embed="rId5"/>
          <a:stretch>
            <a:fillRect/>
          </a:stretch>
        </p:blipFill>
        <p:spPr>
          <a:xfrm>
            <a:off x="3863788" y="140254"/>
            <a:ext cx="1021977" cy="609961"/>
          </a:xfrm>
          <a:prstGeom prst="rect">
            <a:avLst/>
          </a:prstGeom>
        </p:spPr>
      </p:pic>
      <p:sp>
        <p:nvSpPr>
          <p:cNvPr id="2" name="Rectangle 1">
            <a:extLst>
              <a:ext uri="{FF2B5EF4-FFF2-40B4-BE49-F238E27FC236}">
                <a16:creationId xmlns:a16="http://schemas.microsoft.com/office/drawing/2014/main" xmlns="" id="{319B85C2-34A4-4EBB-A528-BD3A7D617885}"/>
              </a:ext>
            </a:extLst>
          </p:cNvPr>
          <p:cNvSpPr/>
          <p:nvPr/>
        </p:nvSpPr>
        <p:spPr>
          <a:xfrm>
            <a:off x="3220408" y="3628823"/>
            <a:ext cx="2308735" cy="3108543"/>
          </a:xfrm>
          <a:prstGeom prst="rect">
            <a:avLst/>
          </a:prstGeom>
        </p:spPr>
        <p:txBody>
          <a:bodyPr wrap="square">
            <a:spAutoFit/>
          </a:bodyPr>
          <a:lstStyle/>
          <a:p>
            <a:r>
              <a:rPr lang="en-US" sz="1600" b="1" dirty="0">
                <a:latin typeface="Calibri" panose="020F0502020204030204" pitchFamily="34" charset="0"/>
                <a:cs typeface="Calibri" panose="020F0502020204030204" pitchFamily="34" charset="0"/>
              </a:rPr>
              <a:t>SUBMITTED BY</a:t>
            </a:r>
          </a:p>
          <a:p>
            <a:pPr>
              <a:lnSpc>
                <a:spcPct val="150000"/>
              </a:lnSpc>
            </a:pPr>
            <a:r>
              <a:rPr lang="en-US" sz="1600" dirty="0">
                <a:latin typeface="Calibri" panose="020F0502020204030204" pitchFamily="34" charset="0"/>
                <a:cs typeface="Calibri" panose="020F0502020204030204" pitchFamily="34" charset="0"/>
              </a:rPr>
              <a:t>A. Sravan</a:t>
            </a:r>
          </a:p>
          <a:p>
            <a:pPr>
              <a:lnSpc>
                <a:spcPct val="150000"/>
              </a:lnSpc>
            </a:pPr>
            <a:r>
              <a:rPr lang="en-US" sz="1600" dirty="0">
                <a:latin typeface="Calibri" panose="020F0502020204030204" pitchFamily="34" charset="0"/>
                <a:cs typeface="Calibri" panose="020F0502020204030204" pitchFamily="34" charset="0"/>
              </a:rPr>
              <a:t>K. Chandana Sri</a:t>
            </a:r>
          </a:p>
          <a:p>
            <a:pPr>
              <a:lnSpc>
                <a:spcPct val="150000"/>
              </a:lnSpc>
            </a:pPr>
            <a:r>
              <a:rPr lang="en-US" sz="1600" dirty="0">
                <a:latin typeface="Calibri" panose="020F0502020204030204" pitchFamily="34" charset="0"/>
                <a:cs typeface="Calibri" panose="020F0502020204030204" pitchFamily="34" charset="0"/>
              </a:rPr>
              <a:t>K. Kavya Sri</a:t>
            </a:r>
          </a:p>
          <a:p>
            <a:pPr>
              <a:lnSpc>
                <a:spcPct val="150000"/>
              </a:lnSpc>
            </a:pPr>
            <a:r>
              <a:rPr lang="en-US" sz="1600" dirty="0">
                <a:latin typeface="Calibri" panose="020F0502020204030204" pitchFamily="34" charset="0"/>
                <a:cs typeface="Calibri" panose="020F0502020204030204" pitchFamily="34" charset="0"/>
              </a:rPr>
              <a:t>K. Kajal Singh</a:t>
            </a:r>
          </a:p>
          <a:p>
            <a:pPr>
              <a:lnSpc>
                <a:spcPct val="150000"/>
              </a:lnSpc>
            </a:pPr>
            <a:r>
              <a:rPr lang="en-US" sz="1600" dirty="0">
                <a:latin typeface="Calibri" panose="020F0502020204030204" pitchFamily="34" charset="0"/>
                <a:cs typeface="Calibri" panose="020F0502020204030204" pitchFamily="34" charset="0"/>
              </a:rPr>
              <a:t>D. Hrishikesh Kiran</a:t>
            </a:r>
          </a:p>
          <a:p>
            <a:endParaRPr lang="en-US" sz="1400" dirty="0"/>
          </a:p>
          <a:p>
            <a:pPr marL="342900" indent="-342900">
              <a:buAutoNum type="alphaUcPeriod"/>
            </a:pPr>
            <a:endParaRPr lang="en-US" sz="1400" dirty="0"/>
          </a:p>
          <a:p>
            <a:endParaRPr lang="en-US" sz="1400" dirty="0"/>
          </a:p>
          <a:p>
            <a:endParaRPr lang="en-US" dirty="0"/>
          </a:p>
        </p:txBody>
      </p:sp>
    </p:spTree>
    <p:extLst>
      <p:ext uri="{BB962C8B-B14F-4D97-AF65-F5344CB8AC3E}">
        <p14:creationId xmlns:p14="http://schemas.microsoft.com/office/powerpoint/2010/main" xmlns="" val="9014015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8B646716-CF3A-520E-BF97-381914C4F0C4}"/>
              </a:ext>
            </a:extLst>
          </p:cNvPr>
          <p:cNvSpPr>
            <a:spLocks noGrp="1"/>
          </p:cNvSpPr>
          <p:nvPr>
            <p:ph type="title"/>
          </p:nvPr>
        </p:nvSpPr>
        <p:spPr>
          <a:xfrm>
            <a:off x="533946" y="179295"/>
            <a:ext cx="9393032" cy="1344168"/>
          </a:xfrm>
        </p:spPr>
        <p:txBody>
          <a:bodyPr/>
          <a:lstStyle/>
          <a:p>
            <a:r>
              <a:rPr lang="en-US" dirty="0">
                <a:solidFill>
                  <a:srgbClr val="C00000"/>
                </a:solidFill>
              </a:rPr>
              <a:t>Product Categories</a:t>
            </a:r>
          </a:p>
        </p:txBody>
      </p:sp>
      <p:pic>
        <p:nvPicPr>
          <p:cNvPr id="5" name="Picture 4">
            <a:extLst>
              <a:ext uri="{FF2B5EF4-FFF2-40B4-BE49-F238E27FC236}">
                <a16:creationId xmlns:a16="http://schemas.microsoft.com/office/drawing/2014/main" xmlns="" id="{EF624067-34AF-D500-E24B-29CDFE5CDCA1}"/>
              </a:ext>
            </a:extLst>
          </p:cNvPr>
          <p:cNvPicPr>
            <a:picLocks noChangeAspect="1"/>
          </p:cNvPicPr>
          <p:nvPr/>
        </p:nvPicPr>
        <p:blipFill>
          <a:blip r:embed="rId2"/>
          <a:stretch>
            <a:fillRect/>
          </a:stretch>
        </p:blipFill>
        <p:spPr>
          <a:xfrm>
            <a:off x="719003" y="1234566"/>
            <a:ext cx="9872797" cy="50303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38979461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8B646716-CF3A-520E-BF97-381914C4F0C4}"/>
              </a:ext>
            </a:extLst>
          </p:cNvPr>
          <p:cNvSpPr>
            <a:spLocks noGrp="1"/>
          </p:cNvSpPr>
          <p:nvPr>
            <p:ph type="title"/>
          </p:nvPr>
        </p:nvSpPr>
        <p:spPr>
          <a:xfrm>
            <a:off x="466166" y="259977"/>
            <a:ext cx="4858870" cy="1344168"/>
          </a:xfrm>
        </p:spPr>
        <p:txBody>
          <a:bodyPr/>
          <a:lstStyle/>
          <a:p>
            <a:r>
              <a:rPr lang="en-US" dirty="0">
                <a:solidFill>
                  <a:srgbClr val="C00000"/>
                </a:solidFill>
              </a:rPr>
              <a:t>Get Product</a:t>
            </a:r>
          </a:p>
        </p:txBody>
      </p:sp>
      <p:pic>
        <p:nvPicPr>
          <p:cNvPr id="4" name="Picture 3">
            <a:extLst>
              <a:ext uri="{FF2B5EF4-FFF2-40B4-BE49-F238E27FC236}">
                <a16:creationId xmlns:a16="http://schemas.microsoft.com/office/drawing/2014/main" xmlns="" id="{E7CE2E83-8D09-8F03-CD60-B25ADE112057}"/>
              </a:ext>
            </a:extLst>
          </p:cNvPr>
          <p:cNvPicPr>
            <a:picLocks noChangeAspect="1"/>
          </p:cNvPicPr>
          <p:nvPr/>
        </p:nvPicPr>
        <p:blipFill rotWithShape="1">
          <a:blip r:embed="rId2"/>
          <a:srcRect b="2370"/>
          <a:stretch/>
        </p:blipFill>
        <p:spPr>
          <a:xfrm>
            <a:off x="662109" y="1186545"/>
            <a:ext cx="10313993" cy="50727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33186193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8B646716-CF3A-520E-BF97-381914C4F0C4}"/>
              </a:ext>
            </a:extLst>
          </p:cNvPr>
          <p:cNvSpPr>
            <a:spLocks noGrp="1"/>
          </p:cNvSpPr>
          <p:nvPr>
            <p:ph type="title"/>
          </p:nvPr>
        </p:nvSpPr>
        <p:spPr>
          <a:xfrm>
            <a:off x="437113" y="188260"/>
            <a:ext cx="10072569" cy="1344168"/>
          </a:xfrm>
        </p:spPr>
        <p:txBody>
          <a:bodyPr/>
          <a:lstStyle/>
          <a:p>
            <a:r>
              <a:rPr lang="en-US" dirty="0">
                <a:solidFill>
                  <a:srgbClr val="C00000"/>
                </a:solidFill>
              </a:rPr>
              <a:t>Sort</a:t>
            </a:r>
          </a:p>
        </p:txBody>
      </p:sp>
      <p:pic>
        <p:nvPicPr>
          <p:cNvPr id="3" name="Picture 2">
            <a:extLst>
              <a:ext uri="{FF2B5EF4-FFF2-40B4-BE49-F238E27FC236}">
                <a16:creationId xmlns:a16="http://schemas.microsoft.com/office/drawing/2014/main" xmlns="" id="{A7FBDE0B-8BFD-6733-3876-6A9282A519E3}"/>
              </a:ext>
            </a:extLst>
          </p:cNvPr>
          <p:cNvPicPr>
            <a:picLocks noChangeAspect="1"/>
          </p:cNvPicPr>
          <p:nvPr/>
        </p:nvPicPr>
        <p:blipFill>
          <a:blip r:embed="rId2"/>
          <a:stretch>
            <a:fillRect/>
          </a:stretch>
        </p:blipFill>
        <p:spPr>
          <a:xfrm>
            <a:off x="481936" y="1012472"/>
            <a:ext cx="10212958" cy="5235388"/>
          </a:xfrm>
          <a:prstGeom prst="rect">
            <a:avLst/>
          </a:prstGeom>
          <a:ln>
            <a:noFill/>
          </a:ln>
          <a:effectLst>
            <a:outerShdw blurRad="190500" algn="tl" rotWithShape="0">
              <a:srgbClr val="000000">
                <a:alpha val="70000"/>
              </a:srgbClr>
            </a:outerShdw>
          </a:effectLst>
        </p:spPr>
      </p:pic>
      <p:sp>
        <p:nvSpPr>
          <p:cNvPr id="8" name="Rectangle 7">
            <a:extLst>
              <a:ext uri="{FF2B5EF4-FFF2-40B4-BE49-F238E27FC236}">
                <a16:creationId xmlns:a16="http://schemas.microsoft.com/office/drawing/2014/main" xmlns="" id="{270E33D9-705F-8CD8-14A5-BB22EB62B458}"/>
              </a:ext>
            </a:extLst>
          </p:cNvPr>
          <p:cNvSpPr/>
          <p:nvPr/>
        </p:nvSpPr>
        <p:spPr>
          <a:xfrm>
            <a:off x="2635623" y="3581131"/>
            <a:ext cx="609600" cy="1972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xmlns="" id="{0A210397-B1DC-6FFF-619C-941B8D053FC2}"/>
              </a:ext>
            </a:extLst>
          </p:cNvPr>
          <p:cNvSpPr/>
          <p:nvPr/>
        </p:nvSpPr>
        <p:spPr>
          <a:xfrm>
            <a:off x="2696135" y="5549152"/>
            <a:ext cx="609600" cy="2779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xmlns="" id="{56948B4F-3A64-9610-A3B3-3F1A61B5A610}"/>
              </a:ext>
            </a:extLst>
          </p:cNvPr>
          <p:cNvSpPr/>
          <p:nvPr/>
        </p:nvSpPr>
        <p:spPr>
          <a:xfrm>
            <a:off x="4760259" y="3594847"/>
            <a:ext cx="609600" cy="1972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8608E0-B278-A04D-D99B-45EA55AB4D1B}"/>
              </a:ext>
            </a:extLst>
          </p:cNvPr>
          <p:cNvSpPr/>
          <p:nvPr/>
        </p:nvSpPr>
        <p:spPr>
          <a:xfrm>
            <a:off x="6866965" y="3585882"/>
            <a:ext cx="609600" cy="1972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xmlns="" id="{BEB0E517-668B-EBB1-A2AE-94D54A29EAD0}"/>
              </a:ext>
            </a:extLst>
          </p:cNvPr>
          <p:cNvSpPr/>
          <p:nvPr/>
        </p:nvSpPr>
        <p:spPr>
          <a:xfrm>
            <a:off x="8973671" y="3594847"/>
            <a:ext cx="609600" cy="1972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xmlns="" id="{A3A6634B-DB9A-636B-AF9B-40AF638F994C}"/>
              </a:ext>
            </a:extLst>
          </p:cNvPr>
          <p:cNvSpPr/>
          <p:nvPr/>
        </p:nvSpPr>
        <p:spPr>
          <a:xfrm>
            <a:off x="4773707" y="5558118"/>
            <a:ext cx="609600" cy="2779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xmlns="" id="{00FA93E8-889E-16EF-9867-57C48B78ADBD}"/>
              </a:ext>
            </a:extLst>
          </p:cNvPr>
          <p:cNvSpPr/>
          <p:nvPr/>
        </p:nvSpPr>
        <p:spPr>
          <a:xfrm>
            <a:off x="6866965" y="5558118"/>
            <a:ext cx="609600" cy="2779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xmlns="" id="{E4AACBC3-A654-DA69-6C58-166FBB21FBE4}"/>
              </a:ext>
            </a:extLst>
          </p:cNvPr>
          <p:cNvSpPr/>
          <p:nvPr/>
        </p:nvSpPr>
        <p:spPr>
          <a:xfrm>
            <a:off x="8973671" y="5558118"/>
            <a:ext cx="672353" cy="2779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xmlns="" id="{5541088A-4840-6073-82BC-70AE9A60C512}"/>
              </a:ext>
            </a:extLst>
          </p:cNvPr>
          <p:cNvSpPr/>
          <p:nvPr/>
        </p:nvSpPr>
        <p:spPr>
          <a:xfrm>
            <a:off x="4082300" y="3361227"/>
            <a:ext cx="403412" cy="322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xmlns="" id="{BFE36BB3-6A93-AA6C-CE59-59FFA23E395D}"/>
              </a:ext>
            </a:extLst>
          </p:cNvPr>
          <p:cNvSpPr/>
          <p:nvPr/>
        </p:nvSpPr>
        <p:spPr>
          <a:xfrm>
            <a:off x="6167718" y="3433482"/>
            <a:ext cx="403412" cy="322730"/>
          </a:xfrm>
          <a:prstGeom prst="rightArrow">
            <a:avLst>
              <a:gd name="adj1" fmla="val 50000"/>
              <a:gd name="adj2" fmla="val 362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xmlns="" id="{863EB916-696A-0FC1-8978-D0B05103E216}"/>
              </a:ext>
            </a:extLst>
          </p:cNvPr>
          <p:cNvSpPr/>
          <p:nvPr/>
        </p:nvSpPr>
        <p:spPr>
          <a:xfrm>
            <a:off x="8263217" y="3433482"/>
            <a:ext cx="403412" cy="322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xmlns="" id="{5BE0B915-2F4A-DA69-6089-EE43C451BD41}"/>
              </a:ext>
            </a:extLst>
          </p:cNvPr>
          <p:cNvSpPr/>
          <p:nvPr/>
        </p:nvSpPr>
        <p:spPr>
          <a:xfrm>
            <a:off x="2153770" y="5451080"/>
            <a:ext cx="376518" cy="2779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xmlns="" id="{5AD76941-BA02-7915-C043-FEA22F9A02FB}"/>
              </a:ext>
            </a:extLst>
          </p:cNvPr>
          <p:cNvSpPr/>
          <p:nvPr/>
        </p:nvSpPr>
        <p:spPr>
          <a:xfrm>
            <a:off x="4085665" y="5451080"/>
            <a:ext cx="403412" cy="2779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xmlns="" id="{738D4A47-5990-265B-F47B-B25947A287BC}"/>
              </a:ext>
            </a:extLst>
          </p:cNvPr>
          <p:cNvSpPr/>
          <p:nvPr/>
        </p:nvSpPr>
        <p:spPr>
          <a:xfrm>
            <a:off x="6167718" y="5441576"/>
            <a:ext cx="403412" cy="305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xmlns="" id="{2E637677-4675-DDD9-9E45-DF0CB28E7CCA}"/>
              </a:ext>
            </a:extLst>
          </p:cNvPr>
          <p:cNvSpPr/>
          <p:nvPr/>
        </p:nvSpPr>
        <p:spPr>
          <a:xfrm>
            <a:off x="8263217" y="5419165"/>
            <a:ext cx="403412" cy="2779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5643309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8B646716-CF3A-520E-BF97-381914C4F0C4}"/>
              </a:ext>
            </a:extLst>
          </p:cNvPr>
          <p:cNvSpPr>
            <a:spLocks noGrp="1"/>
          </p:cNvSpPr>
          <p:nvPr>
            <p:ph type="title"/>
          </p:nvPr>
        </p:nvSpPr>
        <p:spPr>
          <a:xfrm>
            <a:off x="573741" y="313765"/>
            <a:ext cx="9640107" cy="1344168"/>
          </a:xfrm>
        </p:spPr>
        <p:txBody>
          <a:bodyPr/>
          <a:lstStyle/>
          <a:p>
            <a:r>
              <a:rPr lang="en-US" dirty="0">
                <a:solidFill>
                  <a:srgbClr val="C00000"/>
                </a:solidFill>
              </a:rPr>
              <a:t>Wishlist</a:t>
            </a:r>
          </a:p>
        </p:txBody>
      </p:sp>
      <p:sp>
        <p:nvSpPr>
          <p:cNvPr id="4" name="Rectangle: Rounded Corners 3">
            <a:extLst>
              <a:ext uri="{FF2B5EF4-FFF2-40B4-BE49-F238E27FC236}">
                <a16:creationId xmlns:a16="http://schemas.microsoft.com/office/drawing/2014/main" xmlns="" id="{EEA51A7D-A724-88AD-80FF-834804A112D3}"/>
              </a:ext>
            </a:extLst>
          </p:cNvPr>
          <p:cNvSpPr/>
          <p:nvPr/>
        </p:nvSpPr>
        <p:spPr>
          <a:xfrm>
            <a:off x="4894729" y="2034988"/>
            <a:ext cx="797859" cy="3675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xmlns="" id="{94387E3A-1D99-676D-5663-BA89EB792458}"/>
              </a:ext>
            </a:extLst>
          </p:cNvPr>
          <p:cNvSpPr/>
          <p:nvPr/>
        </p:nvSpPr>
        <p:spPr>
          <a:xfrm>
            <a:off x="4894729" y="2106706"/>
            <a:ext cx="797859" cy="295835"/>
          </a:xfrm>
          <a:prstGeom prst="roundRect">
            <a:avLst>
              <a:gd name="adj" fmla="val 2272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xmlns="" id="{FE472326-FE84-03B4-89B9-C906A40301E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46361" y="1285155"/>
            <a:ext cx="9720896" cy="51265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33717585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8B646716-CF3A-520E-BF97-381914C4F0C4}"/>
              </a:ext>
            </a:extLst>
          </p:cNvPr>
          <p:cNvSpPr>
            <a:spLocks noGrp="1"/>
          </p:cNvSpPr>
          <p:nvPr>
            <p:ph type="title"/>
          </p:nvPr>
        </p:nvSpPr>
        <p:spPr>
          <a:xfrm>
            <a:off x="573741" y="313765"/>
            <a:ext cx="4733365" cy="860611"/>
          </a:xfrm>
        </p:spPr>
        <p:txBody>
          <a:bodyPr/>
          <a:lstStyle/>
          <a:p>
            <a:r>
              <a:rPr lang="en-US" dirty="0">
                <a:solidFill>
                  <a:srgbClr val="C00000"/>
                </a:solidFill>
              </a:rPr>
              <a:t>Cart</a:t>
            </a:r>
          </a:p>
        </p:txBody>
      </p:sp>
      <p:pic>
        <p:nvPicPr>
          <p:cNvPr id="3" name="Picture 2">
            <a:extLst>
              <a:ext uri="{FF2B5EF4-FFF2-40B4-BE49-F238E27FC236}">
                <a16:creationId xmlns:a16="http://schemas.microsoft.com/office/drawing/2014/main" xmlns="" id="{53DFEEFB-22D0-630B-0B83-7080DF01D2A1}"/>
              </a:ext>
            </a:extLst>
          </p:cNvPr>
          <p:cNvPicPr>
            <a:picLocks noChangeAspect="1"/>
          </p:cNvPicPr>
          <p:nvPr/>
        </p:nvPicPr>
        <p:blipFill>
          <a:blip r:embed="rId2"/>
          <a:stretch>
            <a:fillRect/>
          </a:stretch>
        </p:blipFill>
        <p:spPr>
          <a:xfrm>
            <a:off x="573741" y="1174375"/>
            <a:ext cx="10283034" cy="5369859"/>
          </a:xfrm>
          <a:prstGeom prst="rect">
            <a:avLst/>
          </a:prstGeom>
          <a:ln>
            <a:noFill/>
          </a:ln>
          <a:effectLst>
            <a:outerShdw blurRad="190500" algn="tl" rotWithShape="0">
              <a:srgbClr val="000000">
                <a:alpha val="70000"/>
              </a:srgbClr>
            </a:outerShdw>
          </a:effectLst>
        </p:spPr>
      </p:pic>
      <p:sp>
        <p:nvSpPr>
          <p:cNvPr id="4" name="Rectangle: Rounded Corners 3">
            <a:extLst>
              <a:ext uri="{FF2B5EF4-FFF2-40B4-BE49-F238E27FC236}">
                <a16:creationId xmlns:a16="http://schemas.microsoft.com/office/drawing/2014/main" xmlns="" id="{F29F05A4-A43C-D817-D6B9-A6662E57E0B9}"/>
              </a:ext>
            </a:extLst>
          </p:cNvPr>
          <p:cNvSpPr/>
          <p:nvPr/>
        </p:nvSpPr>
        <p:spPr>
          <a:xfrm>
            <a:off x="10215420" y="1890166"/>
            <a:ext cx="367553" cy="28687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57150">
                <a:solidFill>
                  <a:schemeClr val="tx1"/>
                </a:solidFill>
              </a:ln>
            </a:endParaRPr>
          </a:p>
        </p:txBody>
      </p:sp>
    </p:spTree>
    <p:extLst>
      <p:ext uri="{BB962C8B-B14F-4D97-AF65-F5344CB8AC3E}">
        <p14:creationId xmlns:p14="http://schemas.microsoft.com/office/powerpoint/2010/main" xmlns="" val="1539991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8B646716-CF3A-520E-BF97-381914C4F0C4}"/>
              </a:ext>
            </a:extLst>
          </p:cNvPr>
          <p:cNvSpPr>
            <a:spLocks noGrp="1"/>
          </p:cNvSpPr>
          <p:nvPr>
            <p:ph type="title"/>
          </p:nvPr>
        </p:nvSpPr>
        <p:spPr>
          <a:xfrm>
            <a:off x="573741" y="215154"/>
            <a:ext cx="4679577" cy="582705"/>
          </a:xfrm>
        </p:spPr>
        <p:txBody>
          <a:bodyPr>
            <a:normAutofit fontScale="90000"/>
          </a:bodyPr>
          <a:lstStyle/>
          <a:p>
            <a:r>
              <a:rPr lang="en-US" dirty="0">
                <a:solidFill>
                  <a:srgbClr val="C00000"/>
                </a:solidFill>
              </a:rPr>
              <a:t>Discount Coupon</a:t>
            </a:r>
          </a:p>
        </p:txBody>
      </p:sp>
      <p:pic>
        <p:nvPicPr>
          <p:cNvPr id="3" name="Picture 2">
            <a:extLst>
              <a:ext uri="{FF2B5EF4-FFF2-40B4-BE49-F238E27FC236}">
                <a16:creationId xmlns:a16="http://schemas.microsoft.com/office/drawing/2014/main" xmlns="" id="{50CABEF2-9399-E329-E151-0B1CEE432412}"/>
              </a:ext>
            </a:extLst>
          </p:cNvPr>
          <p:cNvPicPr>
            <a:picLocks noChangeAspect="1"/>
          </p:cNvPicPr>
          <p:nvPr/>
        </p:nvPicPr>
        <p:blipFill>
          <a:blip r:embed="rId2"/>
          <a:stretch>
            <a:fillRect/>
          </a:stretch>
        </p:blipFill>
        <p:spPr>
          <a:xfrm>
            <a:off x="747912" y="1173096"/>
            <a:ext cx="10168583" cy="5181599"/>
          </a:xfrm>
          <a:prstGeom prst="rect">
            <a:avLst/>
          </a:prstGeom>
          <a:ln>
            <a:noFill/>
          </a:ln>
          <a:effectLst>
            <a:outerShdw blurRad="190500" algn="tl" rotWithShape="0">
              <a:srgbClr val="000000">
                <a:alpha val="70000"/>
              </a:srgbClr>
            </a:outerShdw>
          </a:effectLst>
        </p:spPr>
      </p:pic>
      <p:sp>
        <p:nvSpPr>
          <p:cNvPr id="5" name="Rectangle: Rounded Corners 4">
            <a:extLst>
              <a:ext uri="{FF2B5EF4-FFF2-40B4-BE49-F238E27FC236}">
                <a16:creationId xmlns:a16="http://schemas.microsoft.com/office/drawing/2014/main" xmlns="" id="{4BC06D46-F2C9-A665-1FF6-2AEC9BE1F94F}"/>
              </a:ext>
            </a:extLst>
          </p:cNvPr>
          <p:cNvSpPr/>
          <p:nvPr/>
        </p:nvSpPr>
        <p:spPr>
          <a:xfrm>
            <a:off x="4047532" y="4675205"/>
            <a:ext cx="5369859" cy="86061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5024902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86AB254-88C0-1DA8-CA67-96052B0B8175}"/>
              </a:ext>
            </a:extLst>
          </p:cNvPr>
          <p:cNvSpPr>
            <a:spLocks noGrp="1"/>
          </p:cNvSpPr>
          <p:nvPr>
            <p:ph type="title"/>
          </p:nvPr>
        </p:nvSpPr>
        <p:spPr>
          <a:xfrm>
            <a:off x="641742" y="787028"/>
            <a:ext cx="4719152" cy="916266"/>
          </a:xfrm>
        </p:spPr>
        <p:txBody>
          <a:bodyPr>
            <a:normAutofit fontScale="90000"/>
          </a:bodyPr>
          <a:lstStyle/>
          <a:p>
            <a:r>
              <a:rPr lang="en-US" dirty="0">
                <a:solidFill>
                  <a:srgbClr val="C00000"/>
                </a:solidFill>
              </a:rPr>
              <a:t>Admin Stories</a:t>
            </a:r>
            <a:r>
              <a:rPr lang="en-US" dirty="0"/>
              <a:t/>
            </a:r>
            <a:br>
              <a:rPr lang="en-US" dirty="0"/>
            </a:br>
            <a:endParaRPr lang="en-US" dirty="0"/>
          </a:p>
        </p:txBody>
      </p:sp>
      <p:sp>
        <p:nvSpPr>
          <p:cNvPr id="11" name="Content Placeholder 15">
            <a:extLst>
              <a:ext uri="{FF2B5EF4-FFF2-40B4-BE49-F238E27FC236}">
                <a16:creationId xmlns:a16="http://schemas.microsoft.com/office/drawing/2014/main" xmlns="" id="{218FE0B3-76B9-04CA-8029-2CE2C2F9FE73}"/>
              </a:ext>
            </a:extLst>
          </p:cNvPr>
          <p:cNvSpPr txBox="1">
            <a:spLocks/>
          </p:cNvSpPr>
          <p:nvPr/>
        </p:nvSpPr>
        <p:spPr>
          <a:xfrm>
            <a:off x="641742" y="1817432"/>
            <a:ext cx="9855929" cy="4864938"/>
          </a:xfrm>
          <a:prstGeom prst="rect">
            <a:avLst/>
          </a:prstGeom>
        </p:spPr>
        <p:txBody>
          <a:bodyPr>
            <a:normAutofit/>
          </a:bodyPr>
          <a:lst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As an Admin I should be able to login, Logout and Register into the application. </a:t>
            </a:r>
          </a:p>
          <a:p>
            <a:pPr algn="just">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As an Admin I should be able to perform CRUD on Users.  </a:t>
            </a:r>
          </a:p>
          <a:p>
            <a:pPr algn="just">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As an Admin I should be able to Perform CRUD on the products.  </a:t>
            </a:r>
          </a:p>
          <a:p>
            <a:pPr algn="just">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As an Admin I should be able to get bulk upload option to upload a csv for products details  </a:t>
            </a:r>
          </a:p>
          <a:p>
            <a:pPr algn="just">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As an Admin I should be able to get the stocks. </a:t>
            </a:r>
          </a:p>
          <a:p>
            <a:pPr algn="just">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 As an Admin I should be able to mail if any stock is less than 10. </a:t>
            </a:r>
          </a:p>
          <a:p>
            <a:pPr algn="just">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As an Admin I should be able to get the sales report of a specific duration. </a:t>
            </a:r>
          </a:p>
          <a:p>
            <a:pPr algn="just">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As an Admin I should be able to set the discount coupons for the specific set of users </a:t>
            </a: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7908167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86AB254-88C0-1DA8-CA67-96052B0B8175}"/>
              </a:ext>
            </a:extLst>
          </p:cNvPr>
          <p:cNvSpPr>
            <a:spLocks noGrp="1"/>
          </p:cNvSpPr>
          <p:nvPr>
            <p:ph type="title"/>
          </p:nvPr>
        </p:nvSpPr>
        <p:spPr>
          <a:xfrm>
            <a:off x="641742" y="186394"/>
            <a:ext cx="4710187" cy="745936"/>
          </a:xfrm>
        </p:spPr>
        <p:txBody>
          <a:bodyPr>
            <a:normAutofit fontScale="90000"/>
          </a:bodyPr>
          <a:lstStyle/>
          <a:p>
            <a:r>
              <a:rPr lang="en-US" sz="4700" dirty="0">
                <a:solidFill>
                  <a:srgbClr val="C00000"/>
                </a:solidFill>
              </a:rPr>
              <a:t>Admin Login</a:t>
            </a:r>
            <a:r>
              <a:rPr lang="en-US" dirty="0"/>
              <a:t/>
            </a:r>
            <a:br>
              <a:rPr lang="en-US" dirty="0"/>
            </a:br>
            <a:endParaRPr lang="en-US" dirty="0"/>
          </a:p>
        </p:txBody>
      </p:sp>
      <p:pic>
        <p:nvPicPr>
          <p:cNvPr id="3" name="Picture 2">
            <a:extLst>
              <a:ext uri="{FF2B5EF4-FFF2-40B4-BE49-F238E27FC236}">
                <a16:creationId xmlns:a16="http://schemas.microsoft.com/office/drawing/2014/main" xmlns="" id="{873D2812-C4BD-F5F8-F220-B865B04370B2}"/>
              </a:ext>
            </a:extLst>
          </p:cNvPr>
          <p:cNvPicPr>
            <a:picLocks noChangeAspect="1"/>
          </p:cNvPicPr>
          <p:nvPr/>
        </p:nvPicPr>
        <p:blipFill>
          <a:blip r:embed="rId2"/>
          <a:stretch>
            <a:fillRect/>
          </a:stretch>
        </p:blipFill>
        <p:spPr>
          <a:xfrm>
            <a:off x="870342" y="1237131"/>
            <a:ext cx="9384001" cy="49598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18816460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86AB254-88C0-1DA8-CA67-96052B0B8175}"/>
              </a:ext>
            </a:extLst>
          </p:cNvPr>
          <p:cNvSpPr>
            <a:spLocks noGrp="1"/>
          </p:cNvSpPr>
          <p:nvPr>
            <p:ph type="title"/>
          </p:nvPr>
        </p:nvSpPr>
        <p:spPr>
          <a:xfrm>
            <a:off x="518094" y="302934"/>
            <a:ext cx="4815906" cy="862478"/>
          </a:xfrm>
        </p:spPr>
        <p:txBody>
          <a:bodyPr>
            <a:normAutofit fontScale="90000"/>
          </a:bodyPr>
          <a:lstStyle/>
          <a:p>
            <a:r>
              <a:rPr lang="en-US" dirty="0">
                <a:solidFill>
                  <a:srgbClr val="C00000"/>
                </a:solidFill>
              </a:rPr>
              <a:t>Admin Dashboard</a:t>
            </a:r>
            <a:r>
              <a:rPr lang="en-US" dirty="0"/>
              <a:t/>
            </a:r>
            <a:br>
              <a:rPr lang="en-US" dirty="0"/>
            </a:br>
            <a:endParaRPr lang="en-US" dirty="0"/>
          </a:p>
        </p:txBody>
      </p:sp>
      <p:pic>
        <p:nvPicPr>
          <p:cNvPr id="3" name="Picture 2">
            <a:extLst>
              <a:ext uri="{FF2B5EF4-FFF2-40B4-BE49-F238E27FC236}">
                <a16:creationId xmlns:a16="http://schemas.microsoft.com/office/drawing/2014/main" xmlns="" id="{9DEDB790-0C87-02C6-1D53-493061D16C31}"/>
              </a:ext>
            </a:extLst>
          </p:cNvPr>
          <p:cNvPicPr>
            <a:picLocks noChangeAspect="1"/>
          </p:cNvPicPr>
          <p:nvPr/>
        </p:nvPicPr>
        <p:blipFill>
          <a:blip r:embed="rId2"/>
          <a:stretch>
            <a:fillRect/>
          </a:stretch>
        </p:blipFill>
        <p:spPr>
          <a:xfrm>
            <a:off x="672704" y="1285154"/>
            <a:ext cx="9322592" cy="46811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39607041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86AB254-88C0-1DA8-CA67-96052B0B8175}"/>
              </a:ext>
            </a:extLst>
          </p:cNvPr>
          <p:cNvSpPr>
            <a:spLocks noGrp="1"/>
          </p:cNvSpPr>
          <p:nvPr>
            <p:ph type="title"/>
          </p:nvPr>
        </p:nvSpPr>
        <p:spPr>
          <a:xfrm>
            <a:off x="439271" y="169397"/>
            <a:ext cx="8943060" cy="665254"/>
          </a:xfrm>
        </p:spPr>
        <p:txBody>
          <a:bodyPr>
            <a:normAutofit fontScale="90000"/>
          </a:bodyPr>
          <a:lstStyle/>
          <a:p>
            <a:r>
              <a:rPr lang="en-US" dirty="0">
                <a:solidFill>
                  <a:srgbClr val="C00000"/>
                </a:solidFill>
              </a:rPr>
              <a:t>Admin Product Edit</a:t>
            </a:r>
            <a:r>
              <a:rPr lang="en-US" dirty="0"/>
              <a:t/>
            </a:r>
            <a:br>
              <a:rPr lang="en-US" dirty="0"/>
            </a:br>
            <a:endParaRPr lang="en-US" dirty="0"/>
          </a:p>
        </p:txBody>
      </p:sp>
      <p:pic>
        <p:nvPicPr>
          <p:cNvPr id="3" name="Picture 2">
            <a:extLst>
              <a:ext uri="{FF2B5EF4-FFF2-40B4-BE49-F238E27FC236}">
                <a16:creationId xmlns:a16="http://schemas.microsoft.com/office/drawing/2014/main" xmlns="" id="{08A79518-0603-DA59-09B8-85DE81B9D8EE}"/>
              </a:ext>
            </a:extLst>
          </p:cNvPr>
          <p:cNvPicPr>
            <a:picLocks noChangeAspect="1"/>
          </p:cNvPicPr>
          <p:nvPr/>
        </p:nvPicPr>
        <p:blipFill>
          <a:blip r:embed="rId2"/>
          <a:stretch>
            <a:fillRect/>
          </a:stretch>
        </p:blipFill>
        <p:spPr>
          <a:xfrm>
            <a:off x="697967" y="1321653"/>
            <a:ext cx="9752319" cy="48182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27324658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8B646716-CF3A-520E-BF97-381914C4F0C4}"/>
              </a:ext>
            </a:extLst>
          </p:cNvPr>
          <p:cNvSpPr>
            <a:spLocks noGrp="1"/>
          </p:cNvSpPr>
          <p:nvPr>
            <p:ph type="title"/>
          </p:nvPr>
        </p:nvSpPr>
        <p:spPr>
          <a:xfrm>
            <a:off x="1016059" y="753035"/>
            <a:ext cx="4326906" cy="666286"/>
          </a:xfrm>
        </p:spPr>
        <p:txBody>
          <a:bodyPr>
            <a:normAutofit fontScale="90000"/>
          </a:bodyPr>
          <a:lstStyle/>
          <a:p>
            <a:r>
              <a:rPr lang="en-US" sz="4700" dirty="0">
                <a:solidFill>
                  <a:srgbClr val="C00000"/>
                </a:solidFill>
              </a:rPr>
              <a:t>Contents</a:t>
            </a:r>
            <a:r>
              <a:rPr lang="en-US" dirty="0"/>
              <a:t/>
            </a:r>
            <a:br>
              <a:rPr lang="en-US" dirty="0"/>
            </a:br>
            <a:endParaRPr lang="en-US" dirty="0"/>
          </a:p>
        </p:txBody>
      </p:sp>
      <p:sp>
        <p:nvSpPr>
          <p:cNvPr id="8" name="Content Placeholder 15">
            <a:extLst>
              <a:ext uri="{FF2B5EF4-FFF2-40B4-BE49-F238E27FC236}">
                <a16:creationId xmlns:a16="http://schemas.microsoft.com/office/drawing/2014/main" xmlns="" id="{565FF77D-FF2B-4F4E-F851-A03C88A46658}"/>
              </a:ext>
            </a:extLst>
          </p:cNvPr>
          <p:cNvSpPr>
            <a:spLocks noGrp="1"/>
          </p:cNvSpPr>
          <p:nvPr>
            <p:ph idx="1"/>
          </p:nvPr>
        </p:nvSpPr>
        <p:spPr>
          <a:xfrm>
            <a:off x="1016059" y="1506407"/>
            <a:ext cx="9427823" cy="4864938"/>
          </a:xfrm>
        </p:spPr>
        <p:txBody>
          <a:bodyPr>
            <a:normAutofit/>
          </a:bodyPr>
          <a:lstStyle/>
          <a:p>
            <a:pPr marL="457200" indent="-457200">
              <a:buClrTx/>
              <a:buFont typeface="Arial" panose="020B0604020202020204" pitchFamily="34" charset="0"/>
              <a:buChar char="•"/>
            </a:pPr>
            <a:r>
              <a:rPr lang="en-US" sz="2000" dirty="0">
                <a:latin typeface="Calibri" panose="020F0502020204030204" pitchFamily="34" charset="0"/>
                <a:cs typeface="Calibri" panose="020F0502020204030204" pitchFamily="34" charset="0"/>
              </a:rPr>
              <a:t>Problem Statement</a:t>
            </a:r>
          </a:p>
          <a:p>
            <a:pPr marL="457200" indent="-457200">
              <a:buClrTx/>
              <a:buFont typeface="Arial" panose="020B0604020202020204" pitchFamily="34" charset="0"/>
              <a:buChar char="•"/>
            </a:pPr>
            <a:r>
              <a:rPr lang="en-US" sz="2000" dirty="0">
                <a:latin typeface="Calibri" panose="020F0502020204030204" pitchFamily="34" charset="0"/>
                <a:cs typeface="Calibri" panose="020F0502020204030204" pitchFamily="34" charset="0"/>
              </a:rPr>
              <a:t>Introduction</a:t>
            </a:r>
          </a:p>
          <a:p>
            <a:pPr marL="457200" indent="-457200">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Requirements</a:t>
            </a:r>
          </a:p>
          <a:p>
            <a:pPr marL="457200" indent="-457200">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User Stories</a:t>
            </a:r>
          </a:p>
          <a:p>
            <a:pPr marL="457200" indent="-457200">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Admin Stories</a:t>
            </a:r>
          </a:p>
          <a:p>
            <a:pPr marL="457200" indent="-457200">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Database Schema</a:t>
            </a:r>
          </a:p>
          <a:p>
            <a:pPr marL="457200" indent="-457200">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Backend</a:t>
            </a:r>
          </a:p>
          <a:p>
            <a:pPr marL="457200" indent="-457200">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AWS Deployment</a:t>
            </a:r>
          </a:p>
          <a:p>
            <a:pPr marL="457200" indent="-457200">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Git Repository</a:t>
            </a:r>
          </a:p>
          <a:p>
            <a:pPr marL="457200" indent="-457200">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Conclusion</a:t>
            </a: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1881734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86AB254-88C0-1DA8-CA67-96052B0B8175}"/>
              </a:ext>
            </a:extLst>
          </p:cNvPr>
          <p:cNvSpPr>
            <a:spLocks noGrp="1"/>
          </p:cNvSpPr>
          <p:nvPr>
            <p:ph type="title"/>
          </p:nvPr>
        </p:nvSpPr>
        <p:spPr>
          <a:xfrm>
            <a:off x="591670" y="302934"/>
            <a:ext cx="8880307" cy="441137"/>
          </a:xfrm>
        </p:spPr>
        <p:txBody>
          <a:bodyPr>
            <a:normAutofit fontScale="90000"/>
          </a:bodyPr>
          <a:lstStyle/>
          <a:p>
            <a:r>
              <a:rPr lang="en-US" dirty="0">
                <a:solidFill>
                  <a:srgbClr val="C00000"/>
                </a:solidFill>
              </a:rPr>
              <a:t>Bulk Upload</a:t>
            </a:r>
            <a:r>
              <a:rPr lang="en-US" dirty="0"/>
              <a:t/>
            </a:r>
            <a:br>
              <a:rPr lang="en-US" dirty="0"/>
            </a:br>
            <a:endParaRPr lang="en-US" dirty="0"/>
          </a:p>
        </p:txBody>
      </p:sp>
      <p:pic>
        <p:nvPicPr>
          <p:cNvPr id="3" name="Picture 2">
            <a:extLst>
              <a:ext uri="{FF2B5EF4-FFF2-40B4-BE49-F238E27FC236}">
                <a16:creationId xmlns:a16="http://schemas.microsoft.com/office/drawing/2014/main" xmlns="" id="{4593216D-59DF-AC12-3FBD-3B0C60B8E99F}"/>
              </a:ext>
            </a:extLst>
          </p:cNvPr>
          <p:cNvPicPr>
            <a:picLocks noChangeAspect="1"/>
          </p:cNvPicPr>
          <p:nvPr/>
        </p:nvPicPr>
        <p:blipFill>
          <a:blip r:embed="rId2"/>
          <a:stretch>
            <a:fillRect/>
          </a:stretch>
        </p:blipFill>
        <p:spPr>
          <a:xfrm>
            <a:off x="940013" y="1296682"/>
            <a:ext cx="9706215" cy="49557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6526467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86AB254-88C0-1DA8-CA67-96052B0B8175}"/>
              </a:ext>
            </a:extLst>
          </p:cNvPr>
          <p:cNvSpPr>
            <a:spLocks noGrp="1"/>
          </p:cNvSpPr>
          <p:nvPr>
            <p:ph type="title"/>
          </p:nvPr>
        </p:nvSpPr>
        <p:spPr>
          <a:xfrm>
            <a:off x="614849" y="215424"/>
            <a:ext cx="9144000" cy="609330"/>
          </a:xfrm>
        </p:spPr>
        <p:txBody>
          <a:bodyPr>
            <a:normAutofit fontScale="90000"/>
          </a:bodyPr>
          <a:lstStyle/>
          <a:p>
            <a:r>
              <a:rPr lang="en-US" dirty="0">
                <a:solidFill>
                  <a:srgbClr val="C00000"/>
                </a:solidFill>
              </a:rPr>
              <a:t>Stock Report</a:t>
            </a:r>
            <a:r>
              <a:rPr lang="en-US" dirty="0"/>
              <a:t/>
            </a:r>
            <a:br>
              <a:rPr lang="en-US" dirty="0"/>
            </a:br>
            <a:endParaRPr lang="en-US" dirty="0"/>
          </a:p>
        </p:txBody>
      </p:sp>
      <p:pic>
        <p:nvPicPr>
          <p:cNvPr id="3" name="Picture 2">
            <a:extLst>
              <a:ext uri="{FF2B5EF4-FFF2-40B4-BE49-F238E27FC236}">
                <a16:creationId xmlns:a16="http://schemas.microsoft.com/office/drawing/2014/main" xmlns="" id="{CD7D3E3D-2057-0A33-4660-3F13CAF100A2}"/>
              </a:ext>
            </a:extLst>
          </p:cNvPr>
          <p:cNvPicPr>
            <a:picLocks noChangeAspect="1"/>
          </p:cNvPicPr>
          <p:nvPr/>
        </p:nvPicPr>
        <p:blipFill>
          <a:blip r:embed="rId2"/>
          <a:stretch>
            <a:fillRect/>
          </a:stretch>
        </p:blipFill>
        <p:spPr>
          <a:xfrm>
            <a:off x="614849" y="945777"/>
            <a:ext cx="10390374" cy="518651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19909237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86AB254-88C0-1DA8-CA67-96052B0B8175}"/>
              </a:ext>
            </a:extLst>
          </p:cNvPr>
          <p:cNvSpPr>
            <a:spLocks noGrp="1"/>
          </p:cNvSpPr>
          <p:nvPr>
            <p:ph type="title"/>
          </p:nvPr>
        </p:nvSpPr>
        <p:spPr>
          <a:xfrm>
            <a:off x="535392" y="302934"/>
            <a:ext cx="8936586" cy="539747"/>
          </a:xfrm>
        </p:spPr>
        <p:txBody>
          <a:bodyPr>
            <a:normAutofit fontScale="90000"/>
          </a:bodyPr>
          <a:lstStyle/>
          <a:p>
            <a:r>
              <a:rPr lang="en-US" sz="4700" dirty="0">
                <a:solidFill>
                  <a:srgbClr val="C00000"/>
                </a:solidFill>
              </a:rPr>
              <a:t>Sales Report</a:t>
            </a:r>
            <a:r>
              <a:rPr lang="en-US" dirty="0"/>
              <a:t/>
            </a:r>
            <a:br>
              <a:rPr lang="en-US" dirty="0"/>
            </a:br>
            <a:endParaRPr lang="en-US" dirty="0"/>
          </a:p>
        </p:txBody>
      </p:sp>
      <p:pic>
        <p:nvPicPr>
          <p:cNvPr id="3" name="Picture 2">
            <a:extLst>
              <a:ext uri="{FF2B5EF4-FFF2-40B4-BE49-F238E27FC236}">
                <a16:creationId xmlns:a16="http://schemas.microsoft.com/office/drawing/2014/main" xmlns="" id="{8FBCA9B7-B423-C75D-5B7F-79455C69F6A3}"/>
              </a:ext>
            </a:extLst>
          </p:cNvPr>
          <p:cNvPicPr>
            <a:picLocks noChangeAspect="1"/>
          </p:cNvPicPr>
          <p:nvPr/>
        </p:nvPicPr>
        <p:blipFill>
          <a:blip r:embed="rId2"/>
          <a:stretch>
            <a:fillRect/>
          </a:stretch>
        </p:blipFill>
        <p:spPr>
          <a:xfrm>
            <a:off x="970821" y="1208315"/>
            <a:ext cx="9572222" cy="47897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37637669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86AB254-88C0-1DA8-CA67-96052B0B8175}"/>
              </a:ext>
            </a:extLst>
          </p:cNvPr>
          <p:cNvSpPr>
            <a:spLocks noGrp="1"/>
          </p:cNvSpPr>
          <p:nvPr>
            <p:ph type="title"/>
          </p:nvPr>
        </p:nvSpPr>
        <p:spPr>
          <a:xfrm>
            <a:off x="525086" y="302934"/>
            <a:ext cx="8946892" cy="548899"/>
          </a:xfrm>
        </p:spPr>
        <p:txBody>
          <a:bodyPr>
            <a:normAutofit fontScale="90000"/>
          </a:bodyPr>
          <a:lstStyle/>
          <a:p>
            <a:r>
              <a:rPr lang="en-US" dirty="0">
                <a:solidFill>
                  <a:srgbClr val="C00000"/>
                </a:solidFill>
              </a:rPr>
              <a:t>Database Schema</a:t>
            </a:r>
            <a:r>
              <a:rPr lang="en-US" dirty="0"/>
              <a:t/>
            </a:r>
            <a:br>
              <a:rPr lang="en-US" dirty="0"/>
            </a:br>
            <a:endParaRPr lang="en-US" dirty="0"/>
          </a:p>
        </p:txBody>
      </p:sp>
      <p:pic>
        <p:nvPicPr>
          <p:cNvPr id="10" name="Content Placeholder 3">
            <a:extLst>
              <a:ext uri="{FF2B5EF4-FFF2-40B4-BE49-F238E27FC236}">
                <a16:creationId xmlns:a16="http://schemas.microsoft.com/office/drawing/2014/main" xmlns="" id="{F38EDBAB-1B65-A196-32B0-34113201EC7F}"/>
              </a:ext>
            </a:extLst>
          </p:cNvPr>
          <p:cNvPicPr>
            <a:picLocks noGrp="1" noChangeAspect="1"/>
          </p:cNvPicPr>
          <p:nvPr>
            <p:ph idx="1"/>
          </p:nvPr>
        </p:nvPicPr>
        <p:blipFill>
          <a:blip r:embed="rId2"/>
          <a:stretch>
            <a:fillRect/>
          </a:stretch>
        </p:blipFill>
        <p:spPr>
          <a:xfrm>
            <a:off x="927858" y="1226883"/>
            <a:ext cx="9850870" cy="492354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40142481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86AB254-88C0-1DA8-CA67-96052B0B8175}"/>
              </a:ext>
            </a:extLst>
          </p:cNvPr>
          <p:cNvSpPr>
            <a:spLocks noGrp="1"/>
          </p:cNvSpPr>
          <p:nvPr>
            <p:ph type="title"/>
          </p:nvPr>
        </p:nvSpPr>
        <p:spPr>
          <a:xfrm>
            <a:off x="417625" y="751169"/>
            <a:ext cx="9144000" cy="692149"/>
          </a:xfrm>
        </p:spPr>
        <p:txBody>
          <a:bodyPr>
            <a:normAutofit fontScale="90000"/>
          </a:bodyPr>
          <a:lstStyle/>
          <a:p>
            <a:r>
              <a:rPr lang="en-US" dirty="0">
                <a:solidFill>
                  <a:srgbClr val="C00000"/>
                </a:solidFill>
              </a:rPr>
              <a:t>MySql Product Categories</a:t>
            </a:r>
            <a:r>
              <a:rPr lang="en-US" dirty="0"/>
              <a:t/>
            </a:r>
            <a:br>
              <a:rPr lang="en-US" dirty="0"/>
            </a:br>
            <a:endParaRPr lang="en-US" dirty="0"/>
          </a:p>
        </p:txBody>
      </p:sp>
      <p:pic>
        <p:nvPicPr>
          <p:cNvPr id="3" name="Picture 2">
            <a:extLst>
              <a:ext uri="{FF2B5EF4-FFF2-40B4-BE49-F238E27FC236}">
                <a16:creationId xmlns:a16="http://schemas.microsoft.com/office/drawing/2014/main" xmlns="" id="{B54DF4C3-2A57-51B8-C63B-66CD5D763044}"/>
              </a:ext>
            </a:extLst>
          </p:cNvPr>
          <p:cNvPicPr>
            <a:picLocks noChangeAspect="1"/>
          </p:cNvPicPr>
          <p:nvPr/>
        </p:nvPicPr>
        <p:blipFill>
          <a:blip r:embed="rId2"/>
          <a:stretch>
            <a:fillRect/>
          </a:stretch>
        </p:blipFill>
        <p:spPr>
          <a:xfrm>
            <a:off x="1024336" y="1628322"/>
            <a:ext cx="9564199" cy="45873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41611338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86AB254-88C0-1DA8-CA67-96052B0B8175}"/>
              </a:ext>
            </a:extLst>
          </p:cNvPr>
          <p:cNvSpPr>
            <a:spLocks noGrp="1"/>
          </p:cNvSpPr>
          <p:nvPr>
            <p:ph type="title"/>
          </p:nvPr>
        </p:nvSpPr>
        <p:spPr>
          <a:xfrm>
            <a:off x="636493" y="762000"/>
            <a:ext cx="8817555" cy="804420"/>
          </a:xfrm>
        </p:spPr>
        <p:txBody>
          <a:bodyPr>
            <a:normAutofit fontScale="90000"/>
          </a:bodyPr>
          <a:lstStyle/>
          <a:p>
            <a:r>
              <a:rPr lang="en-US" sz="4700" dirty="0">
                <a:solidFill>
                  <a:srgbClr val="C00000"/>
                </a:solidFill>
              </a:rPr>
              <a:t>Database Product Details</a:t>
            </a:r>
            <a:r>
              <a:rPr lang="en-US" dirty="0"/>
              <a:t/>
            </a:r>
            <a:br>
              <a:rPr lang="en-US" dirty="0"/>
            </a:br>
            <a:endParaRPr lang="en-US" dirty="0"/>
          </a:p>
        </p:txBody>
      </p:sp>
      <p:pic>
        <p:nvPicPr>
          <p:cNvPr id="10" name="Picture 2">
            <a:extLst>
              <a:ext uri="{FF2B5EF4-FFF2-40B4-BE49-F238E27FC236}">
                <a16:creationId xmlns:a16="http://schemas.microsoft.com/office/drawing/2014/main" xmlns="" id="{3E24C266-B6D5-5A78-7305-6154E44C97DA}"/>
              </a:ext>
            </a:extLst>
          </p:cNvPr>
          <p:cNvPicPr>
            <a:picLocks noGrp="1" noChangeAspect="1" noChangeArrowheads="1"/>
          </p:cNvPicPr>
          <p:nvPr>
            <p:ph idx="1"/>
          </p:nvPr>
        </p:nvPicPr>
        <p:blipFill>
          <a:blip r:embed="rId2"/>
          <a:srcRect/>
          <a:stretch>
            <a:fillRect/>
          </a:stretch>
        </p:blipFill>
        <p:spPr bwMode="auto">
          <a:xfrm>
            <a:off x="1210652" y="1758363"/>
            <a:ext cx="9468234" cy="46284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16796803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86AB254-88C0-1DA8-CA67-96052B0B8175}"/>
              </a:ext>
            </a:extLst>
          </p:cNvPr>
          <p:cNvSpPr>
            <a:spLocks noGrp="1"/>
          </p:cNvSpPr>
          <p:nvPr>
            <p:ph type="title"/>
          </p:nvPr>
        </p:nvSpPr>
        <p:spPr>
          <a:xfrm>
            <a:off x="345908" y="249144"/>
            <a:ext cx="5221174" cy="683185"/>
          </a:xfrm>
        </p:spPr>
        <p:txBody>
          <a:bodyPr>
            <a:noAutofit/>
          </a:bodyPr>
          <a:lstStyle/>
          <a:p>
            <a:r>
              <a:rPr lang="en-US" sz="3400" dirty="0">
                <a:solidFill>
                  <a:srgbClr val="C00000"/>
                </a:solidFill>
              </a:rPr>
              <a:t>Backend API Application</a:t>
            </a:r>
            <a:r>
              <a:rPr lang="en-US" sz="3400" dirty="0"/>
              <a:t/>
            </a:r>
            <a:br>
              <a:rPr lang="en-US" sz="3400" dirty="0"/>
            </a:br>
            <a:endParaRPr lang="en-US" sz="3400" dirty="0"/>
          </a:p>
        </p:txBody>
      </p:sp>
      <p:pic>
        <p:nvPicPr>
          <p:cNvPr id="5" name="Picture 4">
            <a:extLst>
              <a:ext uri="{FF2B5EF4-FFF2-40B4-BE49-F238E27FC236}">
                <a16:creationId xmlns:a16="http://schemas.microsoft.com/office/drawing/2014/main" xmlns="" id="{F325F6E0-AEF1-9DE2-7D15-4357E3D3726A}"/>
              </a:ext>
            </a:extLst>
          </p:cNvPr>
          <p:cNvPicPr>
            <a:picLocks noChangeAspect="1"/>
          </p:cNvPicPr>
          <p:nvPr/>
        </p:nvPicPr>
        <p:blipFill>
          <a:blip r:embed="rId2"/>
          <a:stretch>
            <a:fillRect/>
          </a:stretch>
        </p:blipFill>
        <p:spPr>
          <a:xfrm>
            <a:off x="886608" y="1302443"/>
            <a:ext cx="9822769" cy="50874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13904663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86AB254-88C0-1DA8-CA67-96052B0B8175}"/>
              </a:ext>
            </a:extLst>
          </p:cNvPr>
          <p:cNvSpPr>
            <a:spLocks noGrp="1"/>
          </p:cNvSpPr>
          <p:nvPr>
            <p:ph type="title"/>
          </p:nvPr>
        </p:nvSpPr>
        <p:spPr>
          <a:xfrm>
            <a:off x="663388" y="742205"/>
            <a:ext cx="8817554" cy="1344168"/>
          </a:xfrm>
        </p:spPr>
        <p:txBody>
          <a:bodyPr/>
          <a:lstStyle/>
          <a:p>
            <a:r>
              <a:rPr lang="en-US" dirty="0">
                <a:solidFill>
                  <a:srgbClr val="C00000"/>
                </a:solidFill>
              </a:rPr>
              <a:t>Aws Deployment using S</a:t>
            </a:r>
            <a:r>
              <a:rPr lang="en-US" b="1" dirty="0">
                <a:solidFill>
                  <a:srgbClr val="C00000"/>
                </a:solidFill>
                <a:latin typeface="Times New Roman" panose="02020603050405020304" pitchFamily="18" charset="0"/>
                <a:cs typeface="Times New Roman" panose="02020603050405020304" pitchFamily="18" charset="0"/>
              </a:rPr>
              <a:t>3</a:t>
            </a:r>
            <a:r>
              <a:rPr lang="en-US" dirty="0"/>
              <a:t/>
            </a:r>
            <a:br>
              <a:rPr lang="en-US" dirty="0"/>
            </a:br>
            <a:endParaRPr lang="en-US" dirty="0"/>
          </a:p>
        </p:txBody>
      </p:sp>
      <p:pic>
        <p:nvPicPr>
          <p:cNvPr id="3" name="Picture 2">
            <a:extLst>
              <a:ext uri="{FF2B5EF4-FFF2-40B4-BE49-F238E27FC236}">
                <a16:creationId xmlns:a16="http://schemas.microsoft.com/office/drawing/2014/main" xmlns="" id="{6477213F-6318-6C78-A424-3AA2A74C95F1}"/>
              </a:ext>
            </a:extLst>
          </p:cNvPr>
          <p:cNvPicPr>
            <a:picLocks noChangeAspect="1"/>
          </p:cNvPicPr>
          <p:nvPr/>
        </p:nvPicPr>
        <p:blipFill>
          <a:blip r:embed="rId2"/>
          <a:stretch>
            <a:fillRect/>
          </a:stretch>
        </p:blipFill>
        <p:spPr>
          <a:xfrm>
            <a:off x="1405814" y="1548973"/>
            <a:ext cx="8880672" cy="47647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3054543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86AB254-88C0-1DA8-CA67-96052B0B8175}"/>
              </a:ext>
            </a:extLst>
          </p:cNvPr>
          <p:cNvSpPr>
            <a:spLocks noGrp="1"/>
          </p:cNvSpPr>
          <p:nvPr>
            <p:ph type="title"/>
          </p:nvPr>
        </p:nvSpPr>
        <p:spPr>
          <a:xfrm>
            <a:off x="909422" y="204322"/>
            <a:ext cx="4406649" cy="575607"/>
          </a:xfrm>
        </p:spPr>
        <p:txBody>
          <a:bodyPr>
            <a:normAutofit fontScale="90000"/>
          </a:bodyPr>
          <a:lstStyle/>
          <a:p>
            <a:r>
              <a:rPr lang="en-US" dirty="0">
                <a:solidFill>
                  <a:srgbClr val="C00000"/>
                </a:solidFill>
                <a:cs typeface="Calibri" panose="020F0502020204030204" pitchFamily="34" charset="0"/>
              </a:rPr>
              <a:t>EC</a:t>
            </a:r>
            <a:r>
              <a:rPr lang="en-US" b="1" dirty="0">
                <a:solidFill>
                  <a:srgbClr val="C00000"/>
                </a:solidFill>
                <a:latin typeface="Times New Roman" panose="02020603050405020304" pitchFamily="18" charset="0"/>
                <a:cs typeface="Times New Roman" panose="02020603050405020304" pitchFamily="18" charset="0"/>
              </a:rPr>
              <a:t>2</a:t>
            </a:r>
            <a:r>
              <a:rPr lang="en-US" dirty="0">
                <a:solidFill>
                  <a:srgbClr val="C00000"/>
                </a:solidFill>
                <a:cs typeface="Calibri" panose="020F0502020204030204" pitchFamily="34" charset="0"/>
              </a:rPr>
              <a:t> Instance</a:t>
            </a:r>
            <a:r>
              <a:rPr lang="en-US" dirty="0"/>
              <a:t/>
            </a:r>
            <a:br>
              <a:rPr lang="en-US" dirty="0"/>
            </a:br>
            <a:endParaRPr lang="en-US" dirty="0"/>
          </a:p>
        </p:txBody>
      </p:sp>
      <p:pic>
        <p:nvPicPr>
          <p:cNvPr id="3" name="Picture 2">
            <a:extLst>
              <a:ext uri="{FF2B5EF4-FFF2-40B4-BE49-F238E27FC236}">
                <a16:creationId xmlns:a16="http://schemas.microsoft.com/office/drawing/2014/main" xmlns="" id="{C75EEDAE-5567-E469-50E8-9C267C0BEE41}"/>
              </a:ext>
            </a:extLst>
          </p:cNvPr>
          <p:cNvPicPr>
            <a:picLocks noChangeAspect="1"/>
          </p:cNvPicPr>
          <p:nvPr/>
        </p:nvPicPr>
        <p:blipFill>
          <a:blip r:embed="rId2"/>
          <a:stretch>
            <a:fillRect/>
          </a:stretch>
        </p:blipFill>
        <p:spPr>
          <a:xfrm>
            <a:off x="1290422" y="1196468"/>
            <a:ext cx="9143999" cy="51435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9111511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86AB254-88C0-1DA8-CA67-96052B0B8175}"/>
              </a:ext>
            </a:extLst>
          </p:cNvPr>
          <p:cNvSpPr>
            <a:spLocks noGrp="1"/>
          </p:cNvSpPr>
          <p:nvPr>
            <p:ph type="title"/>
          </p:nvPr>
        </p:nvSpPr>
        <p:spPr>
          <a:xfrm>
            <a:off x="983133" y="276973"/>
            <a:ext cx="3917576" cy="611466"/>
          </a:xfrm>
        </p:spPr>
        <p:txBody>
          <a:bodyPr>
            <a:normAutofit fontScale="90000"/>
          </a:bodyPr>
          <a:lstStyle/>
          <a:p>
            <a:r>
              <a:rPr lang="en-US" dirty="0">
                <a:solidFill>
                  <a:srgbClr val="C00000"/>
                </a:solidFill>
              </a:rPr>
              <a:t>Load Balancer</a:t>
            </a:r>
            <a:r>
              <a:rPr lang="en-US" dirty="0"/>
              <a:t/>
            </a:r>
            <a:br>
              <a:rPr lang="en-US" dirty="0"/>
            </a:br>
            <a:endParaRPr lang="en-US" dirty="0"/>
          </a:p>
        </p:txBody>
      </p:sp>
      <p:pic>
        <p:nvPicPr>
          <p:cNvPr id="3" name="Picture 2">
            <a:extLst>
              <a:ext uri="{FF2B5EF4-FFF2-40B4-BE49-F238E27FC236}">
                <a16:creationId xmlns:a16="http://schemas.microsoft.com/office/drawing/2014/main" xmlns="" id="{D7470717-4F40-8141-CF2E-415ED1229772}"/>
              </a:ext>
            </a:extLst>
          </p:cNvPr>
          <p:cNvPicPr>
            <a:picLocks noChangeAspect="1"/>
          </p:cNvPicPr>
          <p:nvPr/>
        </p:nvPicPr>
        <p:blipFill>
          <a:blip r:embed="rId2"/>
          <a:stretch>
            <a:fillRect/>
          </a:stretch>
        </p:blipFill>
        <p:spPr>
          <a:xfrm>
            <a:off x="1113761" y="1187984"/>
            <a:ext cx="9727726" cy="52288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29669357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8B646716-CF3A-520E-BF97-381914C4F0C4}"/>
              </a:ext>
            </a:extLst>
          </p:cNvPr>
          <p:cNvSpPr>
            <a:spLocks noGrp="1"/>
          </p:cNvSpPr>
          <p:nvPr>
            <p:ph type="title"/>
          </p:nvPr>
        </p:nvSpPr>
        <p:spPr>
          <a:xfrm>
            <a:off x="641742" y="747238"/>
            <a:ext cx="4692258" cy="1056235"/>
          </a:xfrm>
        </p:spPr>
        <p:txBody>
          <a:bodyPr>
            <a:normAutofit fontScale="90000"/>
          </a:bodyPr>
          <a:lstStyle/>
          <a:p>
            <a:r>
              <a:rPr lang="en-US" dirty="0">
                <a:solidFill>
                  <a:srgbClr val="C00000"/>
                </a:solidFill>
              </a:rPr>
              <a:t>Problem Statement</a:t>
            </a:r>
            <a:r>
              <a:rPr lang="en-US" dirty="0">
                <a:solidFill>
                  <a:srgbClr val="0070C0"/>
                </a:solidFill>
              </a:rPr>
              <a:t/>
            </a:r>
            <a:br>
              <a:rPr lang="en-US" dirty="0">
                <a:solidFill>
                  <a:srgbClr val="0070C0"/>
                </a:solidFill>
              </a:rPr>
            </a:br>
            <a:endParaRPr lang="en-US" dirty="0">
              <a:solidFill>
                <a:srgbClr val="0070C0"/>
              </a:solidFill>
            </a:endParaRPr>
          </a:p>
        </p:txBody>
      </p:sp>
      <p:sp>
        <p:nvSpPr>
          <p:cNvPr id="8" name="Content Placeholder 15">
            <a:extLst>
              <a:ext uri="{FF2B5EF4-FFF2-40B4-BE49-F238E27FC236}">
                <a16:creationId xmlns:a16="http://schemas.microsoft.com/office/drawing/2014/main" xmlns="" id="{565FF77D-FF2B-4F4E-F851-A03C88A46658}"/>
              </a:ext>
            </a:extLst>
          </p:cNvPr>
          <p:cNvSpPr>
            <a:spLocks noGrp="1"/>
          </p:cNvSpPr>
          <p:nvPr>
            <p:ph idx="1"/>
          </p:nvPr>
        </p:nvSpPr>
        <p:spPr>
          <a:xfrm>
            <a:off x="641742" y="1803473"/>
            <a:ext cx="5998059" cy="4864938"/>
          </a:xfrm>
        </p:spPr>
        <p:txBody>
          <a:bodyPr>
            <a:normAutofit/>
          </a:bodyPr>
          <a:lstStyle/>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p:txBody>
      </p:sp>
      <p:pic>
        <p:nvPicPr>
          <p:cNvPr id="4" name="Picture 6" descr="Developing a Statement of the Problem Part I | educational research  techniques">
            <a:extLst>
              <a:ext uri="{FF2B5EF4-FFF2-40B4-BE49-F238E27FC236}">
                <a16:creationId xmlns:a16="http://schemas.microsoft.com/office/drawing/2014/main" xmlns="" id="{D698209E-66C2-CA56-CD14-6B0F4DBCE38A}"/>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589060" y="1195205"/>
            <a:ext cx="4219575" cy="3695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Google Shape;198;p39">
            <a:extLst>
              <a:ext uri="{FF2B5EF4-FFF2-40B4-BE49-F238E27FC236}">
                <a16:creationId xmlns:a16="http://schemas.microsoft.com/office/drawing/2014/main" xmlns="" id="{F9363251-EDD5-A076-6EE2-E72A47355C79}"/>
              </a:ext>
            </a:extLst>
          </p:cNvPr>
          <p:cNvSpPr txBox="1"/>
          <p:nvPr/>
        </p:nvSpPr>
        <p:spPr>
          <a:xfrm>
            <a:off x="646408" y="1803473"/>
            <a:ext cx="4956534" cy="2308294"/>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2000" dirty="0">
                <a:latin typeface="Calibri" panose="020F0502020204030204" pitchFamily="34" charset="0"/>
                <a:cs typeface="Calibri" panose="020F0502020204030204" pitchFamily="34" charset="0"/>
              </a:rPr>
              <a:t>Shop For Home is a popular Store in the market for shopping the home décor stuff. Due to Covid 19 all the offline shopping stopped. So, the store wants to move to the cloud platforms and wants their own web application.</a:t>
            </a:r>
            <a:endParaRPr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18594056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86AB254-88C0-1DA8-CA67-96052B0B8175}"/>
              </a:ext>
            </a:extLst>
          </p:cNvPr>
          <p:cNvSpPr>
            <a:spLocks noGrp="1"/>
          </p:cNvSpPr>
          <p:nvPr>
            <p:ph type="title"/>
          </p:nvPr>
        </p:nvSpPr>
        <p:spPr>
          <a:xfrm>
            <a:off x="885957" y="213287"/>
            <a:ext cx="8647225" cy="548713"/>
          </a:xfrm>
        </p:spPr>
        <p:txBody>
          <a:bodyPr>
            <a:normAutofit fontScale="90000"/>
          </a:bodyPr>
          <a:lstStyle/>
          <a:p>
            <a:r>
              <a:rPr lang="en-US" dirty="0">
                <a:solidFill>
                  <a:srgbClr val="C00000"/>
                </a:solidFill>
              </a:rPr>
              <a:t>Auto Scaling</a:t>
            </a:r>
            <a:r>
              <a:rPr lang="en-US" dirty="0"/>
              <a:t/>
            </a:r>
            <a:br>
              <a:rPr lang="en-US" dirty="0"/>
            </a:br>
            <a:endParaRPr lang="en-US" dirty="0"/>
          </a:p>
        </p:txBody>
      </p:sp>
      <p:pic>
        <p:nvPicPr>
          <p:cNvPr id="4" name="Picture 3">
            <a:extLst>
              <a:ext uri="{FF2B5EF4-FFF2-40B4-BE49-F238E27FC236}">
                <a16:creationId xmlns:a16="http://schemas.microsoft.com/office/drawing/2014/main" xmlns="" id="{98AA20B4-D3BB-E194-325E-BA0B278CD1AA}"/>
              </a:ext>
            </a:extLst>
          </p:cNvPr>
          <p:cNvPicPr>
            <a:picLocks noChangeAspect="1"/>
          </p:cNvPicPr>
          <p:nvPr/>
        </p:nvPicPr>
        <p:blipFill>
          <a:blip r:embed="rId2"/>
          <a:stretch>
            <a:fillRect/>
          </a:stretch>
        </p:blipFill>
        <p:spPr>
          <a:xfrm>
            <a:off x="1027472" y="1223043"/>
            <a:ext cx="9390157" cy="48717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9899525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86AB254-88C0-1DA8-CA67-96052B0B8175}"/>
              </a:ext>
            </a:extLst>
          </p:cNvPr>
          <p:cNvSpPr>
            <a:spLocks noGrp="1"/>
          </p:cNvSpPr>
          <p:nvPr>
            <p:ph type="title"/>
          </p:nvPr>
        </p:nvSpPr>
        <p:spPr>
          <a:xfrm>
            <a:off x="609599" y="706347"/>
            <a:ext cx="10067365" cy="1344168"/>
          </a:xfrm>
        </p:spPr>
        <p:txBody>
          <a:bodyPr>
            <a:noAutofit/>
          </a:bodyPr>
          <a:lstStyle/>
          <a:p>
            <a:r>
              <a:rPr lang="en-US" dirty="0">
                <a:solidFill>
                  <a:srgbClr val="C00000"/>
                </a:solidFill>
              </a:rPr>
              <a:t>Connecting EC</a:t>
            </a:r>
            <a:r>
              <a:rPr lang="en-US" b="1" dirty="0">
                <a:solidFill>
                  <a:srgbClr val="C00000"/>
                </a:solidFill>
                <a:latin typeface="Times New Roman" panose="02020603050405020304" pitchFamily="18" charset="0"/>
                <a:cs typeface="Times New Roman" panose="02020603050405020304" pitchFamily="18" charset="0"/>
              </a:rPr>
              <a:t>2</a:t>
            </a:r>
            <a:r>
              <a:rPr lang="en-US" dirty="0">
                <a:solidFill>
                  <a:srgbClr val="C00000"/>
                </a:solidFill>
              </a:rPr>
              <a:t> using Command Prompt</a:t>
            </a:r>
            <a:r>
              <a:rPr lang="en-US" dirty="0"/>
              <a:t/>
            </a:r>
            <a:br>
              <a:rPr lang="en-US" dirty="0"/>
            </a:br>
            <a:endParaRPr lang="en-US" dirty="0"/>
          </a:p>
        </p:txBody>
      </p:sp>
      <p:pic>
        <p:nvPicPr>
          <p:cNvPr id="4" name="Picture 3">
            <a:extLst>
              <a:ext uri="{FF2B5EF4-FFF2-40B4-BE49-F238E27FC236}">
                <a16:creationId xmlns:a16="http://schemas.microsoft.com/office/drawing/2014/main" xmlns="" id="{59022D69-EE9C-DF53-04CD-6AFEA612E670}"/>
              </a:ext>
            </a:extLst>
          </p:cNvPr>
          <p:cNvPicPr>
            <a:picLocks noChangeAspect="1"/>
          </p:cNvPicPr>
          <p:nvPr/>
        </p:nvPicPr>
        <p:blipFill>
          <a:blip r:embed="rId2"/>
          <a:stretch>
            <a:fillRect/>
          </a:stretch>
        </p:blipFill>
        <p:spPr>
          <a:xfrm>
            <a:off x="738948" y="1574375"/>
            <a:ext cx="10320938" cy="47732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36547444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86AB254-88C0-1DA8-CA67-96052B0B8175}"/>
              </a:ext>
            </a:extLst>
          </p:cNvPr>
          <p:cNvSpPr>
            <a:spLocks noGrp="1"/>
          </p:cNvSpPr>
          <p:nvPr>
            <p:ph type="title"/>
          </p:nvPr>
        </p:nvSpPr>
        <p:spPr>
          <a:xfrm>
            <a:off x="609599" y="706347"/>
            <a:ext cx="10067365" cy="1344168"/>
          </a:xfrm>
        </p:spPr>
        <p:txBody>
          <a:bodyPr>
            <a:noAutofit/>
          </a:bodyPr>
          <a:lstStyle/>
          <a:p>
            <a:r>
              <a:rPr lang="en-US" dirty="0">
                <a:solidFill>
                  <a:srgbClr val="C00000"/>
                </a:solidFill>
              </a:rPr>
              <a:t>Connecting EC</a:t>
            </a:r>
            <a:r>
              <a:rPr lang="en-US" b="1" dirty="0">
                <a:solidFill>
                  <a:srgbClr val="C00000"/>
                </a:solidFill>
                <a:latin typeface="Times New Roman" panose="02020603050405020304" pitchFamily="18" charset="0"/>
                <a:cs typeface="Times New Roman" panose="02020603050405020304" pitchFamily="18" charset="0"/>
              </a:rPr>
              <a:t>2</a:t>
            </a:r>
            <a:r>
              <a:rPr lang="en-US" dirty="0">
                <a:solidFill>
                  <a:srgbClr val="C00000"/>
                </a:solidFill>
              </a:rPr>
              <a:t> using Command Prompt</a:t>
            </a:r>
            <a:r>
              <a:rPr lang="en-US" dirty="0"/>
              <a:t/>
            </a:r>
            <a:br>
              <a:rPr lang="en-US" dirty="0"/>
            </a:br>
            <a:endParaRPr lang="en-US" dirty="0"/>
          </a:p>
        </p:txBody>
      </p:sp>
      <p:pic>
        <p:nvPicPr>
          <p:cNvPr id="5" name="Picture 4">
            <a:extLst>
              <a:ext uri="{FF2B5EF4-FFF2-40B4-BE49-F238E27FC236}">
                <a16:creationId xmlns:a16="http://schemas.microsoft.com/office/drawing/2014/main" xmlns="" id="{527B05A8-87F2-4EB6-8446-EB15318B1F3D}"/>
              </a:ext>
            </a:extLst>
          </p:cNvPr>
          <p:cNvPicPr>
            <a:picLocks noChangeAspect="1"/>
          </p:cNvPicPr>
          <p:nvPr/>
        </p:nvPicPr>
        <p:blipFill>
          <a:blip r:embed="rId2"/>
          <a:stretch>
            <a:fillRect/>
          </a:stretch>
        </p:blipFill>
        <p:spPr>
          <a:xfrm>
            <a:off x="848219" y="1632857"/>
            <a:ext cx="9828745" cy="47352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40040284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86AB254-88C0-1DA8-CA67-96052B0B8175}"/>
              </a:ext>
            </a:extLst>
          </p:cNvPr>
          <p:cNvSpPr>
            <a:spLocks noGrp="1"/>
          </p:cNvSpPr>
          <p:nvPr>
            <p:ph type="title"/>
          </p:nvPr>
        </p:nvSpPr>
        <p:spPr>
          <a:xfrm>
            <a:off x="857564" y="302934"/>
            <a:ext cx="4485401" cy="1344168"/>
          </a:xfrm>
        </p:spPr>
        <p:txBody>
          <a:bodyPr/>
          <a:lstStyle/>
          <a:p>
            <a:r>
              <a:rPr lang="en-US" dirty="0">
                <a:solidFill>
                  <a:srgbClr val="C00000"/>
                </a:solidFill>
              </a:rPr>
              <a:t>Aws Deployment</a:t>
            </a:r>
            <a:r>
              <a:rPr lang="en-US" dirty="0"/>
              <a:t/>
            </a:r>
            <a:br>
              <a:rPr lang="en-US" dirty="0"/>
            </a:br>
            <a:endParaRPr lang="en-US" dirty="0"/>
          </a:p>
        </p:txBody>
      </p:sp>
      <p:pic>
        <p:nvPicPr>
          <p:cNvPr id="3" name="Picture 2">
            <a:extLst>
              <a:ext uri="{FF2B5EF4-FFF2-40B4-BE49-F238E27FC236}">
                <a16:creationId xmlns:a16="http://schemas.microsoft.com/office/drawing/2014/main" xmlns="" id="{CC4F7A24-4F1E-9262-BCFC-9D64F04A9FA5}"/>
              </a:ext>
            </a:extLst>
          </p:cNvPr>
          <p:cNvPicPr>
            <a:picLocks noChangeAspect="1"/>
          </p:cNvPicPr>
          <p:nvPr/>
        </p:nvPicPr>
        <p:blipFill>
          <a:blip r:embed="rId2"/>
          <a:stretch>
            <a:fillRect/>
          </a:stretch>
        </p:blipFill>
        <p:spPr>
          <a:xfrm>
            <a:off x="1319478" y="1221325"/>
            <a:ext cx="9002873" cy="4685958"/>
          </a:xfrm>
          <a:prstGeom prst="rect">
            <a:avLst/>
          </a:prstGeom>
          <a:ln>
            <a:noFill/>
          </a:ln>
          <a:effectLst>
            <a:outerShdw blurRad="190500" algn="tl" rotWithShape="0">
              <a:srgbClr val="000000">
                <a:alpha val="70000"/>
              </a:srgbClr>
            </a:outerShdw>
          </a:effectLst>
        </p:spPr>
      </p:pic>
      <p:sp>
        <p:nvSpPr>
          <p:cNvPr id="4" name="Rectangle: Rounded Corners 3">
            <a:extLst>
              <a:ext uri="{FF2B5EF4-FFF2-40B4-BE49-F238E27FC236}">
                <a16:creationId xmlns:a16="http://schemas.microsoft.com/office/drawing/2014/main" xmlns="" id="{0356F7BC-B6E2-39B3-2856-F3463995F8E2}"/>
              </a:ext>
            </a:extLst>
          </p:cNvPr>
          <p:cNvSpPr/>
          <p:nvPr/>
        </p:nvSpPr>
        <p:spPr>
          <a:xfrm>
            <a:off x="1986060" y="1396090"/>
            <a:ext cx="4485401" cy="25101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8056334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86AB254-88C0-1DA8-CA67-96052B0B8175}"/>
              </a:ext>
            </a:extLst>
          </p:cNvPr>
          <p:cNvSpPr>
            <a:spLocks noGrp="1"/>
          </p:cNvSpPr>
          <p:nvPr>
            <p:ph type="title"/>
          </p:nvPr>
        </p:nvSpPr>
        <p:spPr>
          <a:xfrm>
            <a:off x="744070" y="231217"/>
            <a:ext cx="8620332" cy="1344168"/>
          </a:xfrm>
        </p:spPr>
        <p:txBody>
          <a:bodyPr>
            <a:normAutofit fontScale="90000"/>
          </a:bodyPr>
          <a:lstStyle/>
          <a:p>
            <a:r>
              <a:rPr lang="en-US" sz="4700" dirty="0">
                <a:solidFill>
                  <a:srgbClr val="C00000"/>
                </a:solidFill>
              </a:rPr>
              <a:t>Git Repository</a:t>
            </a:r>
            <a:r>
              <a:rPr lang="en-US" dirty="0">
                <a:solidFill>
                  <a:srgbClr val="C00000"/>
                </a:solidFill>
              </a:rPr>
              <a:t/>
            </a:r>
            <a:br>
              <a:rPr lang="en-US" dirty="0">
                <a:solidFill>
                  <a:srgbClr val="C00000"/>
                </a:solidFill>
              </a:rPr>
            </a:br>
            <a:r>
              <a:rPr lang="en-US" dirty="0"/>
              <a:t/>
            </a:r>
            <a:br>
              <a:rPr lang="en-US" dirty="0"/>
            </a:br>
            <a:endParaRPr lang="en-US" dirty="0"/>
          </a:p>
        </p:txBody>
      </p:sp>
      <p:pic>
        <p:nvPicPr>
          <p:cNvPr id="3" name="Picture 2">
            <a:extLst>
              <a:ext uri="{FF2B5EF4-FFF2-40B4-BE49-F238E27FC236}">
                <a16:creationId xmlns:a16="http://schemas.microsoft.com/office/drawing/2014/main" xmlns="" id="{C8862473-FD1F-6F92-4FE2-64C6299B3CDA}"/>
              </a:ext>
            </a:extLst>
          </p:cNvPr>
          <p:cNvPicPr>
            <a:picLocks noChangeAspect="1"/>
          </p:cNvPicPr>
          <p:nvPr/>
        </p:nvPicPr>
        <p:blipFill>
          <a:blip r:embed="rId2"/>
          <a:stretch>
            <a:fillRect/>
          </a:stretch>
        </p:blipFill>
        <p:spPr>
          <a:xfrm>
            <a:off x="1111716" y="1238931"/>
            <a:ext cx="9001969" cy="50676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23817445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86AB254-88C0-1DA8-CA67-96052B0B8175}"/>
              </a:ext>
            </a:extLst>
          </p:cNvPr>
          <p:cNvSpPr>
            <a:spLocks noGrp="1"/>
          </p:cNvSpPr>
          <p:nvPr>
            <p:ph type="title"/>
          </p:nvPr>
        </p:nvSpPr>
        <p:spPr>
          <a:xfrm>
            <a:off x="681317" y="125506"/>
            <a:ext cx="4625789" cy="753035"/>
          </a:xfrm>
        </p:spPr>
        <p:txBody>
          <a:bodyPr>
            <a:normAutofit fontScale="90000"/>
          </a:bodyPr>
          <a:lstStyle/>
          <a:p>
            <a:r>
              <a:rPr lang="en-US" dirty="0">
                <a:solidFill>
                  <a:srgbClr val="C00000"/>
                </a:solidFill>
              </a:rPr>
              <a:t>Conclusion</a:t>
            </a:r>
            <a:r>
              <a:rPr lang="en-US" dirty="0"/>
              <a:t/>
            </a:r>
            <a:br>
              <a:rPr lang="en-US" dirty="0"/>
            </a:br>
            <a:endParaRPr lang="en-US" dirty="0"/>
          </a:p>
        </p:txBody>
      </p:sp>
      <p:sp>
        <p:nvSpPr>
          <p:cNvPr id="10" name="TextBox 9">
            <a:extLst>
              <a:ext uri="{FF2B5EF4-FFF2-40B4-BE49-F238E27FC236}">
                <a16:creationId xmlns:a16="http://schemas.microsoft.com/office/drawing/2014/main" xmlns="" id="{0BB6BD97-32DC-47A5-E5DD-24947B54ECD5}"/>
              </a:ext>
            </a:extLst>
          </p:cNvPr>
          <p:cNvSpPr txBox="1"/>
          <p:nvPr/>
        </p:nvSpPr>
        <p:spPr>
          <a:xfrm>
            <a:off x="681317" y="1113544"/>
            <a:ext cx="9511553" cy="62780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latin typeface="Calibri" panose="020F0502020204030204" pitchFamily="34" charset="0"/>
                <a:cs typeface="Calibri" panose="020F0502020204030204" pitchFamily="34" charset="0"/>
              </a:rPr>
              <a:t>Technology has made significant progress over the years to provide consumers a better online shopping experience and will continue to do so for years to come</a:t>
            </a:r>
            <a:r>
              <a:rPr lang="en-US" sz="2000" dirty="0">
                <a:latin typeface="Calibri" panose="020F0502020204030204" pitchFamily="34" charset="0"/>
                <a:cs typeface="Calibri" panose="020F0502020204030204" pitchFamily="34" charset="0"/>
              </a:rPr>
              <a:t>.</a:t>
            </a:r>
          </a:p>
          <a:p>
            <a:pPr marL="285750" indent="-285750"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The Application has been developed with free of errors and at the same time it is efficient and less time consuming.</a:t>
            </a:r>
          </a:p>
          <a:p>
            <a:pPr marL="285750" indent="-285750"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The purpose of this project was to develop a web application for purchasing items from a shop.</a:t>
            </a:r>
          </a:p>
          <a:p>
            <a:pPr marL="285750" indent="-285750"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With most of the E-retailers selling branded goods and having flexible return policies they are being well trusted by the users.</a:t>
            </a:r>
          </a:p>
          <a:p>
            <a:pPr marL="285750" indent="-285750" algn="just">
              <a:lnSpc>
                <a:spcPct val="150000"/>
              </a:lnSpc>
              <a:buFont typeface="Arial" panose="020B0604020202020204" pitchFamily="34" charset="0"/>
              <a:buChar char="•"/>
            </a:pPr>
            <a:r>
              <a:rPr lang="en-IN" sz="2000" dirty="0">
                <a:latin typeface="Calibri" panose="020F0502020204030204" pitchFamily="34" charset="0"/>
                <a:cs typeface="Calibri" panose="020F0502020204030204" pitchFamily="34" charset="0"/>
              </a:rPr>
              <a:t>Online Shopping is better for both consumer and sellers.</a:t>
            </a:r>
            <a:endParaRPr lang="en-US" sz="2000" dirty="0">
              <a:latin typeface="Calibri" panose="020F0502020204030204" pitchFamily="34" charset="0"/>
              <a:cs typeface="Calibri" panose="020F0502020204030204" pitchFamily="34" charset="0"/>
            </a:endParaRPr>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Tree>
    <p:extLst>
      <p:ext uri="{BB962C8B-B14F-4D97-AF65-F5344CB8AC3E}">
        <p14:creationId xmlns:p14="http://schemas.microsoft.com/office/powerpoint/2010/main" xmlns="" val="42414383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64081DB-1923-4878-AB15-AD54F35A1DC7}"/>
              </a:ext>
            </a:extLst>
          </p:cNvPr>
          <p:cNvSpPr>
            <a:spLocks noGrp="1"/>
          </p:cNvSpPr>
          <p:nvPr>
            <p:ph type="title"/>
          </p:nvPr>
        </p:nvSpPr>
        <p:spPr>
          <a:xfrm>
            <a:off x="1933116" y="1700967"/>
            <a:ext cx="4862811" cy="1076241"/>
          </a:xfrm>
        </p:spPr>
        <p:txBody>
          <a:bodyPr/>
          <a:lstStyle/>
          <a:p>
            <a:r>
              <a:rPr lang="en-US" dirty="0"/>
              <a:t>THANK YOU</a:t>
            </a:r>
          </a:p>
        </p:txBody>
      </p:sp>
      <p:pic>
        <p:nvPicPr>
          <p:cNvPr id="30" name="Picture Placeholder 29" descr="Office Stairs, hanging lights">
            <a:extLst>
              <a:ext uri="{FF2B5EF4-FFF2-40B4-BE49-F238E27FC236}">
                <a16:creationId xmlns:a16="http://schemas.microsoft.com/office/drawing/2014/main" xmlns="" id="{C1CA27C7-F47D-4606-AAE8-32BD4D06983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xmlns="" val="0"/>
              </a:ext>
            </a:extLst>
          </a:blip>
          <a:srcRect/>
          <a:stretch/>
        </p:blipFill>
        <p:spPr>
          <a:xfrm>
            <a:off x="1067712" y="3461002"/>
            <a:ext cx="5728215" cy="3396997"/>
          </a:xfrm>
        </p:spPr>
      </p:pic>
      <p:pic>
        <p:nvPicPr>
          <p:cNvPr id="11" name="Picture 6" descr="Office Wall Decalteamwork Decal Office Wall Artoffice | Etsy Canada">
            <a:extLst>
              <a:ext uri="{FF2B5EF4-FFF2-40B4-BE49-F238E27FC236}">
                <a16:creationId xmlns:a16="http://schemas.microsoft.com/office/drawing/2014/main" xmlns="" id="{CDB230AC-004E-C07C-562C-51E441C41F43}"/>
              </a:ext>
            </a:extLst>
          </p:cNvPr>
          <p:cNvPicPr>
            <a:picLocks noGrp="1" noChangeAspect="1" noChangeArrowheads="1"/>
          </p:cNvPicPr>
          <p:nvPr>
            <p:ph type="pic" sz="quarter" idx="14"/>
          </p:nvPr>
        </p:nvPicPr>
        <p:blipFill>
          <a:blip r:embed="rId4">
            <a:extLst>
              <a:ext uri="{28A0092B-C50C-407E-A947-70E740481C1C}">
                <a14:useLocalDpi xmlns:a14="http://schemas.microsoft.com/office/drawing/2010/main" xmlns="" val="0"/>
              </a:ext>
            </a:extLst>
          </a:blip>
          <a:srcRect t="2299" b="2299"/>
          <a:stretch>
            <a:fillRect/>
          </a:stretch>
        </p:blipFill>
        <p:spPr bwMode="auto">
          <a:xfrm>
            <a:off x="6858000" y="4763"/>
            <a:ext cx="5334000" cy="3392487"/>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Loan Metrics – Home Loan: Your home loan EMIs are now bigger | The  Financial Express">
            <a:extLst>
              <a:ext uri="{FF2B5EF4-FFF2-40B4-BE49-F238E27FC236}">
                <a16:creationId xmlns:a16="http://schemas.microsoft.com/office/drawing/2014/main" xmlns="" id="{60B9D400-CB26-AB2C-E557-8F2689C506B9}"/>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858001" y="3460751"/>
            <a:ext cx="5334000" cy="33924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82039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8B646716-CF3A-520E-BF97-381914C4F0C4}"/>
              </a:ext>
            </a:extLst>
          </p:cNvPr>
          <p:cNvSpPr>
            <a:spLocks noGrp="1"/>
          </p:cNvSpPr>
          <p:nvPr>
            <p:ph type="title"/>
          </p:nvPr>
        </p:nvSpPr>
        <p:spPr>
          <a:xfrm>
            <a:off x="641742" y="787029"/>
            <a:ext cx="4692258" cy="889371"/>
          </a:xfrm>
        </p:spPr>
        <p:txBody>
          <a:bodyPr>
            <a:normAutofit fontScale="90000"/>
          </a:bodyPr>
          <a:lstStyle/>
          <a:p>
            <a:r>
              <a:rPr lang="en-US" sz="4700" dirty="0">
                <a:solidFill>
                  <a:srgbClr val="C00000"/>
                </a:solidFill>
              </a:rPr>
              <a:t>Introduction</a:t>
            </a:r>
            <a:r>
              <a:rPr lang="en-US" dirty="0"/>
              <a:t/>
            </a:r>
            <a:br>
              <a:rPr lang="en-US" dirty="0"/>
            </a:br>
            <a:endParaRPr lang="en-US" dirty="0"/>
          </a:p>
        </p:txBody>
      </p:sp>
      <p:sp>
        <p:nvSpPr>
          <p:cNvPr id="8" name="Content Placeholder 15">
            <a:extLst>
              <a:ext uri="{FF2B5EF4-FFF2-40B4-BE49-F238E27FC236}">
                <a16:creationId xmlns:a16="http://schemas.microsoft.com/office/drawing/2014/main" xmlns="" id="{565FF77D-FF2B-4F4E-F851-A03C88A46658}"/>
              </a:ext>
            </a:extLst>
          </p:cNvPr>
          <p:cNvSpPr>
            <a:spLocks noGrp="1"/>
          </p:cNvSpPr>
          <p:nvPr>
            <p:ph idx="1"/>
          </p:nvPr>
        </p:nvSpPr>
        <p:spPr>
          <a:xfrm>
            <a:off x="641742" y="1803473"/>
            <a:ext cx="5998059" cy="4864938"/>
          </a:xfrm>
        </p:spPr>
        <p:txBody>
          <a:bodyPr>
            <a:normAutofit/>
          </a:bodyPr>
          <a:lstStyle/>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p:txBody>
      </p:sp>
      <p:sp>
        <p:nvSpPr>
          <p:cNvPr id="6" name="Content Placeholder 15">
            <a:extLst>
              <a:ext uri="{FF2B5EF4-FFF2-40B4-BE49-F238E27FC236}">
                <a16:creationId xmlns:a16="http://schemas.microsoft.com/office/drawing/2014/main" xmlns="" id="{82DD5133-1212-4498-EFF5-702A3DC73FE2}"/>
              </a:ext>
            </a:extLst>
          </p:cNvPr>
          <p:cNvSpPr txBox="1">
            <a:spLocks/>
          </p:cNvSpPr>
          <p:nvPr/>
        </p:nvSpPr>
        <p:spPr>
          <a:xfrm>
            <a:off x="641742" y="1803473"/>
            <a:ext cx="9855929" cy="4864938"/>
          </a:xfrm>
          <a:prstGeom prst="rect">
            <a:avLst/>
          </a:prstGeom>
        </p:spPr>
        <p:txBody>
          <a:bodyPr>
            <a:normAutofit/>
          </a:bodyPr>
          <a:lst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ClrTx/>
              <a:buFont typeface="Arial" panose="020B0604020202020204" pitchFamily="34" charset="0"/>
              <a:buChar char="•"/>
            </a:pPr>
            <a:r>
              <a:rPr lang="en-US" sz="1800" dirty="0">
                <a:latin typeface="Calibri" panose="020F0502020204030204" pitchFamily="34" charset="0"/>
                <a:cs typeface="Calibri" panose="020F0502020204030204" pitchFamily="34" charset="0"/>
              </a:rPr>
              <a:t>Online shopping named ShopForHome is a form of E-commerce website which allows customers to directly buy home decor stuff over the internet using a web browser.</a:t>
            </a:r>
          </a:p>
          <a:p>
            <a:pPr algn="just">
              <a:buClrTx/>
              <a:buFont typeface="Arial" panose="020B0604020202020204" pitchFamily="34" charset="0"/>
              <a:buChar char="•"/>
            </a:pPr>
            <a:r>
              <a:rPr lang="en-US" sz="1800" dirty="0">
                <a:latin typeface="Calibri" panose="020F0502020204030204" pitchFamily="34" charset="0"/>
                <a:cs typeface="Calibri" panose="020F0502020204030204" pitchFamily="34" charset="0"/>
              </a:rPr>
              <a:t>Online stores are available 24 hours a day, so people can buy at any time.</a:t>
            </a:r>
          </a:p>
          <a:p>
            <a:pPr algn="just">
              <a:buClrTx/>
              <a:buFont typeface="Arial" panose="020B0604020202020204" pitchFamily="34" charset="0"/>
              <a:buChar char="•"/>
            </a:pPr>
            <a:r>
              <a:rPr lang="en-US" sz="1800" dirty="0">
                <a:latin typeface="Calibri" panose="020F0502020204030204" pitchFamily="34" charset="0"/>
                <a:cs typeface="Calibri" panose="020F0502020204030204" pitchFamily="34" charset="0"/>
              </a:rPr>
              <a:t>The customers must have access to internet to access the ShopForHome application.</a:t>
            </a:r>
          </a:p>
          <a:p>
            <a:pPr algn="just">
              <a:buClrTx/>
              <a:buFont typeface="Arial" panose="020B0604020202020204" pitchFamily="34" charset="0"/>
              <a:buChar char="•"/>
            </a:pPr>
            <a:r>
              <a:rPr lang="en-US" sz="1800" dirty="0">
                <a:latin typeface="Calibri" panose="020F0502020204030204" pitchFamily="34" charset="0"/>
                <a:cs typeface="Calibri" panose="020F0502020204030204" pitchFamily="34" charset="0"/>
              </a:rPr>
              <a:t>Online Shopping can save time for both the buyer and retailer, reducing phone calls about availability, specifications, hours of operation or other information easily found on company and product pages.</a:t>
            </a:r>
          </a:p>
          <a:p>
            <a:pPr marL="0" indent="0">
              <a:buClrTx/>
              <a:buNone/>
            </a:pPr>
            <a:endParaRPr lang="en-US" sz="2000" dirty="0">
              <a:latin typeface="Calibri" panose="020F0502020204030204" pitchFamily="34" charset="0"/>
              <a:cs typeface="Calibri" panose="020F0502020204030204" pitchFamily="34" charset="0"/>
            </a:endParaRPr>
          </a:p>
          <a:p>
            <a:pPr marL="0" indent="0">
              <a:buClrTx/>
              <a:buNone/>
            </a:pPr>
            <a:r>
              <a:rPr lang="en-US" sz="1800" dirty="0">
                <a:latin typeface="Calibri" panose="020F0502020204030204" pitchFamily="34" charset="0"/>
                <a:cs typeface="Calibri" panose="020F0502020204030204" pitchFamily="34" charset="0"/>
              </a:rPr>
              <a:t>The Application consists of two modules:</a:t>
            </a:r>
          </a:p>
          <a:p>
            <a:pPr marL="731520" lvl="2" indent="-457200">
              <a:buClr>
                <a:schemeClr val="tx1"/>
              </a:buClr>
              <a:buFont typeface="+mj-lt"/>
              <a:buAutoNum type="arabicPeriod"/>
            </a:pPr>
            <a:r>
              <a:rPr lang="en-US" sz="1600" dirty="0">
                <a:solidFill>
                  <a:schemeClr val="tx1">
                    <a:lumMod val="95000"/>
                    <a:lumOff val="5000"/>
                  </a:schemeClr>
                </a:solidFill>
                <a:latin typeface="Calibri" panose="020F0502020204030204" pitchFamily="34" charset="0"/>
                <a:cs typeface="Calibri" panose="020F0502020204030204" pitchFamily="34" charset="0"/>
              </a:rPr>
              <a:t>User Module</a:t>
            </a:r>
          </a:p>
          <a:p>
            <a:pPr marL="731520" lvl="2" indent="-457200">
              <a:buClr>
                <a:schemeClr val="tx1"/>
              </a:buClr>
              <a:buFont typeface="+mj-lt"/>
              <a:buAutoNum type="arabicPeriod"/>
            </a:pPr>
            <a:r>
              <a:rPr lang="en-US" sz="1600" dirty="0">
                <a:solidFill>
                  <a:schemeClr val="tx1">
                    <a:lumMod val="95000"/>
                    <a:lumOff val="5000"/>
                  </a:schemeClr>
                </a:solidFill>
                <a:latin typeface="Calibri" panose="020F0502020204030204" pitchFamily="34" charset="0"/>
                <a:cs typeface="Calibri" panose="020F0502020204030204" pitchFamily="34" charset="0"/>
              </a:rPr>
              <a:t>Admin Module</a:t>
            </a:r>
          </a:p>
          <a:p>
            <a:pPr marL="0" indent="0">
              <a:buClrTx/>
              <a:buNone/>
            </a:pPr>
            <a:endParaRPr lang="en-IN" sz="2000" dirty="0">
              <a:latin typeface="Calibri" panose="020F0502020204030204" pitchFamily="34" charset="0"/>
              <a:cs typeface="Calibri" panose="020F0502020204030204" pitchFamily="34" charset="0"/>
            </a:endParaRP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5072206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D274A7-E201-CEAD-65FB-4AF0F9B079A7}"/>
              </a:ext>
            </a:extLst>
          </p:cNvPr>
          <p:cNvSpPr>
            <a:spLocks noGrp="1"/>
          </p:cNvSpPr>
          <p:nvPr>
            <p:ph type="title"/>
          </p:nvPr>
        </p:nvSpPr>
        <p:spPr>
          <a:xfrm>
            <a:off x="542860" y="829783"/>
            <a:ext cx="4565650" cy="692709"/>
          </a:xfrm>
        </p:spPr>
        <p:txBody>
          <a:bodyPr>
            <a:normAutofit fontScale="90000"/>
          </a:bodyPr>
          <a:lstStyle/>
          <a:p>
            <a:r>
              <a:rPr lang="en-US" dirty="0">
                <a:solidFill>
                  <a:srgbClr val="C00000"/>
                </a:solidFill>
              </a:rPr>
              <a:t>Requirements</a:t>
            </a:r>
            <a:endParaRPr lang="en-IN" dirty="0">
              <a:solidFill>
                <a:srgbClr val="C00000"/>
              </a:solidFill>
            </a:endParaRPr>
          </a:p>
        </p:txBody>
      </p:sp>
      <p:sp>
        <p:nvSpPr>
          <p:cNvPr id="11" name="Content Placeholder 10">
            <a:extLst>
              <a:ext uri="{FF2B5EF4-FFF2-40B4-BE49-F238E27FC236}">
                <a16:creationId xmlns:a16="http://schemas.microsoft.com/office/drawing/2014/main" xmlns="" id="{063DE2A4-1796-A4B9-E459-5988BED7C249}"/>
              </a:ext>
            </a:extLst>
          </p:cNvPr>
          <p:cNvSpPr>
            <a:spLocks noGrp="1"/>
          </p:cNvSpPr>
          <p:nvPr>
            <p:ph idx="1"/>
          </p:nvPr>
        </p:nvSpPr>
        <p:spPr>
          <a:xfrm>
            <a:off x="542860" y="1509051"/>
            <a:ext cx="9475696" cy="4936658"/>
          </a:xfrm>
        </p:spPr>
        <p:txBody>
          <a:bodyPr>
            <a:normAutofit fontScale="92500" lnSpcReduction="20000"/>
          </a:bodyPr>
          <a:lstStyle/>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Frontend:	</a:t>
            </a:r>
          </a:p>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Backend:</a:t>
            </a:r>
          </a:p>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Database:</a:t>
            </a:r>
          </a:p>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Deployment:</a:t>
            </a:r>
          </a:p>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Git Repository:</a:t>
            </a:r>
          </a:p>
          <a:p>
            <a:r>
              <a:rPr lang="en-US" b="1" dirty="0">
                <a:latin typeface="Calibri" panose="020F0502020204030204" pitchFamily="34" charset="0"/>
                <a:cs typeface="Calibri" panose="020F0502020204030204" pitchFamily="34" charset="0"/>
              </a:rPr>
              <a:t>  </a:t>
            </a:r>
            <a:endParaRPr lang="en-IN"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xmlns="" id="{37003158-7C63-46D5-9400-31CA9EC5ACEB}"/>
              </a:ext>
            </a:extLst>
          </p:cNvPr>
          <p:cNvPicPr>
            <a:picLocks noChangeAspect="1"/>
          </p:cNvPicPr>
          <p:nvPr/>
        </p:nvPicPr>
        <p:blipFill>
          <a:blip r:embed="rId2"/>
          <a:stretch>
            <a:fillRect/>
          </a:stretch>
        </p:blipFill>
        <p:spPr>
          <a:xfrm>
            <a:off x="2558628" y="1912689"/>
            <a:ext cx="534114" cy="534114"/>
          </a:xfrm>
          <a:prstGeom prst="rect">
            <a:avLst/>
          </a:prstGeom>
        </p:spPr>
      </p:pic>
      <p:pic>
        <p:nvPicPr>
          <p:cNvPr id="4" name="Picture 3">
            <a:extLst>
              <a:ext uri="{FF2B5EF4-FFF2-40B4-BE49-F238E27FC236}">
                <a16:creationId xmlns:a16="http://schemas.microsoft.com/office/drawing/2014/main" xmlns="" id="{CEF66B98-97C1-4DFD-82C9-651346DD23A3}"/>
              </a:ext>
            </a:extLst>
          </p:cNvPr>
          <p:cNvPicPr>
            <a:picLocks noChangeAspect="1"/>
          </p:cNvPicPr>
          <p:nvPr/>
        </p:nvPicPr>
        <p:blipFill>
          <a:blip r:embed="rId3"/>
          <a:stretch>
            <a:fillRect/>
          </a:stretch>
        </p:blipFill>
        <p:spPr>
          <a:xfrm>
            <a:off x="3437768" y="1911736"/>
            <a:ext cx="534114" cy="534114"/>
          </a:xfrm>
          <a:prstGeom prst="rect">
            <a:avLst/>
          </a:prstGeom>
        </p:spPr>
      </p:pic>
      <p:pic>
        <p:nvPicPr>
          <p:cNvPr id="5" name="Picture 4">
            <a:extLst>
              <a:ext uri="{FF2B5EF4-FFF2-40B4-BE49-F238E27FC236}">
                <a16:creationId xmlns:a16="http://schemas.microsoft.com/office/drawing/2014/main" xmlns="" id="{DFE4FC39-AD0B-4E2B-B089-40A79667B572}"/>
              </a:ext>
            </a:extLst>
          </p:cNvPr>
          <p:cNvPicPr>
            <a:picLocks noChangeAspect="1"/>
          </p:cNvPicPr>
          <p:nvPr/>
        </p:nvPicPr>
        <p:blipFill>
          <a:blip r:embed="rId4"/>
          <a:stretch>
            <a:fillRect/>
          </a:stretch>
        </p:blipFill>
        <p:spPr>
          <a:xfrm>
            <a:off x="5188873" y="1862070"/>
            <a:ext cx="633446" cy="633446"/>
          </a:xfrm>
          <a:prstGeom prst="rect">
            <a:avLst/>
          </a:prstGeom>
        </p:spPr>
      </p:pic>
      <p:pic>
        <p:nvPicPr>
          <p:cNvPr id="1028" name="Picture 4">
            <a:extLst>
              <a:ext uri="{FF2B5EF4-FFF2-40B4-BE49-F238E27FC236}">
                <a16:creationId xmlns:a16="http://schemas.microsoft.com/office/drawing/2014/main" xmlns="" id="{560A3F0E-1515-42E6-99CA-283C8E7BCD28}"/>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316908" y="1911736"/>
            <a:ext cx="534114" cy="534114"/>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xmlns="" id="{4D4C443E-EA6D-48EE-9145-A7E9004E3E3B}"/>
              </a:ext>
            </a:extLst>
          </p:cNvPr>
          <p:cNvPicPr>
            <a:picLocks noChangeAspect="1"/>
          </p:cNvPicPr>
          <p:nvPr/>
        </p:nvPicPr>
        <p:blipFill>
          <a:blip r:embed="rId6"/>
          <a:stretch>
            <a:fillRect/>
          </a:stretch>
        </p:blipFill>
        <p:spPr>
          <a:xfrm>
            <a:off x="6160170" y="1853844"/>
            <a:ext cx="694233" cy="694233"/>
          </a:xfrm>
          <a:prstGeom prst="rect">
            <a:avLst/>
          </a:prstGeom>
        </p:spPr>
      </p:pic>
      <p:pic>
        <p:nvPicPr>
          <p:cNvPr id="7" name="Picture 6">
            <a:extLst>
              <a:ext uri="{FF2B5EF4-FFF2-40B4-BE49-F238E27FC236}">
                <a16:creationId xmlns:a16="http://schemas.microsoft.com/office/drawing/2014/main" xmlns="" id="{49F263D5-27C7-47E9-B460-4417965C1555}"/>
              </a:ext>
            </a:extLst>
          </p:cNvPr>
          <p:cNvPicPr>
            <a:picLocks noChangeAspect="1"/>
          </p:cNvPicPr>
          <p:nvPr/>
        </p:nvPicPr>
        <p:blipFill>
          <a:blip r:embed="rId7"/>
          <a:stretch>
            <a:fillRect/>
          </a:stretch>
        </p:blipFill>
        <p:spPr>
          <a:xfrm>
            <a:off x="3437768" y="2675410"/>
            <a:ext cx="632906" cy="632906"/>
          </a:xfrm>
          <a:prstGeom prst="rect">
            <a:avLst/>
          </a:prstGeom>
        </p:spPr>
      </p:pic>
      <p:pic>
        <p:nvPicPr>
          <p:cNvPr id="1030" name="Picture 6" descr="Spring Boot">
            <a:extLst>
              <a:ext uri="{FF2B5EF4-FFF2-40B4-BE49-F238E27FC236}">
                <a16:creationId xmlns:a16="http://schemas.microsoft.com/office/drawing/2014/main" xmlns="" id="{62444909-4959-4534-BA60-5E2DA4116DE5}"/>
              </a:ext>
            </a:extLst>
          </p:cNvP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2575842" y="2774202"/>
            <a:ext cx="594296" cy="53411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a:extLst>
              <a:ext uri="{FF2B5EF4-FFF2-40B4-BE49-F238E27FC236}">
                <a16:creationId xmlns:a16="http://schemas.microsoft.com/office/drawing/2014/main" xmlns="" id="{3ACDC88E-A4E3-4E24-8319-46E11948707F}"/>
              </a:ext>
            </a:extLst>
          </p:cNvPr>
          <p:cNvPicPr>
            <a:picLocks noChangeAspect="1"/>
          </p:cNvPicPr>
          <p:nvPr/>
        </p:nvPicPr>
        <p:blipFill>
          <a:blip r:embed="rId9"/>
          <a:stretch>
            <a:fillRect/>
          </a:stretch>
        </p:blipFill>
        <p:spPr>
          <a:xfrm>
            <a:off x="2583211" y="3429000"/>
            <a:ext cx="692709" cy="692709"/>
          </a:xfrm>
          <a:prstGeom prst="rect">
            <a:avLst/>
          </a:prstGeom>
        </p:spPr>
      </p:pic>
      <p:pic>
        <p:nvPicPr>
          <p:cNvPr id="9" name="Picture 8">
            <a:extLst>
              <a:ext uri="{FF2B5EF4-FFF2-40B4-BE49-F238E27FC236}">
                <a16:creationId xmlns:a16="http://schemas.microsoft.com/office/drawing/2014/main" xmlns="" id="{E775D3C8-8A31-42D1-8F78-B0CB7BABFCFA}"/>
              </a:ext>
            </a:extLst>
          </p:cNvPr>
          <p:cNvPicPr>
            <a:picLocks noChangeAspect="1"/>
          </p:cNvPicPr>
          <p:nvPr/>
        </p:nvPicPr>
        <p:blipFill>
          <a:blip r:embed="rId10"/>
          <a:stretch>
            <a:fillRect/>
          </a:stretch>
        </p:blipFill>
        <p:spPr>
          <a:xfrm>
            <a:off x="2613113" y="4340371"/>
            <a:ext cx="632906" cy="632906"/>
          </a:xfrm>
          <a:prstGeom prst="rect">
            <a:avLst/>
          </a:prstGeom>
        </p:spPr>
      </p:pic>
      <p:pic>
        <p:nvPicPr>
          <p:cNvPr id="12" name="Picture 11">
            <a:extLst>
              <a:ext uri="{FF2B5EF4-FFF2-40B4-BE49-F238E27FC236}">
                <a16:creationId xmlns:a16="http://schemas.microsoft.com/office/drawing/2014/main" xmlns="" id="{15E41AD9-ABFC-4DA0-B48D-E10E147D35F5}"/>
              </a:ext>
            </a:extLst>
          </p:cNvPr>
          <p:cNvPicPr>
            <a:picLocks noChangeAspect="1"/>
          </p:cNvPicPr>
          <p:nvPr/>
        </p:nvPicPr>
        <p:blipFill>
          <a:blip r:embed="rId11"/>
          <a:stretch>
            <a:fillRect/>
          </a:stretch>
        </p:blipFill>
        <p:spPr>
          <a:xfrm>
            <a:off x="2613113" y="5201303"/>
            <a:ext cx="632906" cy="632906"/>
          </a:xfrm>
          <a:prstGeom prst="rect">
            <a:avLst/>
          </a:prstGeom>
        </p:spPr>
      </p:pic>
    </p:spTree>
    <p:extLst>
      <p:ext uri="{BB962C8B-B14F-4D97-AF65-F5344CB8AC3E}">
        <p14:creationId xmlns:p14="http://schemas.microsoft.com/office/powerpoint/2010/main" xmlns="" val="9876539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86AB254-88C0-1DA8-CA67-96052B0B8175}"/>
              </a:ext>
            </a:extLst>
          </p:cNvPr>
          <p:cNvSpPr>
            <a:spLocks noGrp="1"/>
          </p:cNvSpPr>
          <p:nvPr>
            <p:ph type="title"/>
          </p:nvPr>
        </p:nvSpPr>
        <p:spPr>
          <a:xfrm>
            <a:off x="641742" y="787029"/>
            <a:ext cx="4692258" cy="889371"/>
          </a:xfrm>
        </p:spPr>
        <p:txBody>
          <a:bodyPr>
            <a:normAutofit fontScale="90000"/>
          </a:bodyPr>
          <a:lstStyle/>
          <a:p>
            <a:r>
              <a:rPr lang="en-US" dirty="0">
                <a:solidFill>
                  <a:srgbClr val="C00000"/>
                </a:solidFill>
              </a:rPr>
              <a:t>User Stories</a:t>
            </a:r>
            <a:r>
              <a:rPr lang="en-US" dirty="0"/>
              <a:t/>
            </a:r>
            <a:br>
              <a:rPr lang="en-US" dirty="0"/>
            </a:br>
            <a:endParaRPr lang="en-US" dirty="0"/>
          </a:p>
        </p:txBody>
      </p:sp>
      <p:sp>
        <p:nvSpPr>
          <p:cNvPr id="11" name="Content Placeholder 15">
            <a:extLst>
              <a:ext uri="{FF2B5EF4-FFF2-40B4-BE49-F238E27FC236}">
                <a16:creationId xmlns:a16="http://schemas.microsoft.com/office/drawing/2014/main" xmlns="" id="{A77CC7B2-92A1-DB98-7757-B4D00F20B226}"/>
              </a:ext>
            </a:extLst>
          </p:cNvPr>
          <p:cNvSpPr txBox="1">
            <a:spLocks/>
          </p:cNvSpPr>
          <p:nvPr/>
        </p:nvSpPr>
        <p:spPr>
          <a:xfrm>
            <a:off x="641742" y="1817432"/>
            <a:ext cx="9855929" cy="4864938"/>
          </a:xfrm>
          <a:prstGeom prst="rect">
            <a:avLst/>
          </a:prstGeom>
        </p:spPr>
        <p:txBody>
          <a:bodyPr>
            <a:normAutofit/>
          </a:bodyPr>
          <a:lst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As a user I should be able to login, Logout and Register into the application. </a:t>
            </a:r>
          </a:p>
          <a:p>
            <a:pPr algn="just">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 As a user I should be able to see the products in different categories.  </a:t>
            </a:r>
          </a:p>
          <a:p>
            <a:pPr algn="just">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As a user I should be able to sort the products.  </a:t>
            </a:r>
          </a:p>
          <a:p>
            <a:pPr algn="just">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As a user I should be able to add the products into the shopping cart.  </a:t>
            </a:r>
          </a:p>
          <a:p>
            <a:pPr algn="just">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As a user I should be able to increase or decrease the quantity added in the cart.  </a:t>
            </a:r>
          </a:p>
          <a:p>
            <a:pPr algn="just">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As a user I should be able to add “n” number of products in the cart.  </a:t>
            </a:r>
          </a:p>
          <a:p>
            <a:pPr algn="just">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As a user I should be able to get the Wishlist option where I can add those products which I want but don’t want to order now.  </a:t>
            </a:r>
          </a:p>
          <a:p>
            <a:pPr algn="just">
              <a:buClrTx/>
              <a:buFont typeface="Arial" panose="020B0604020202020204" pitchFamily="34" charset="0"/>
              <a:buChar char="•"/>
            </a:pPr>
            <a:r>
              <a:rPr lang="en-IN" sz="2000" dirty="0">
                <a:latin typeface="Calibri" panose="020F0502020204030204" pitchFamily="34" charset="0"/>
                <a:cs typeface="Calibri" panose="020F0502020204030204" pitchFamily="34" charset="0"/>
              </a:rPr>
              <a:t>As a user I should get different discount coupons. </a:t>
            </a: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457200" indent="-457200">
              <a:buClrTx/>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9405384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8B646716-CF3A-520E-BF97-381914C4F0C4}"/>
              </a:ext>
            </a:extLst>
          </p:cNvPr>
          <p:cNvSpPr>
            <a:spLocks noGrp="1"/>
          </p:cNvSpPr>
          <p:nvPr>
            <p:ph type="title"/>
          </p:nvPr>
        </p:nvSpPr>
        <p:spPr>
          <a:xfrm>
            <a:off x="1259126" y="162055"/>
            <a:ext cx="4652682" cy="770965"/>
          </a:xfrm>
        </p:spPr>
        <p:txBody>
          <a:bodyPr/>
          <a:lstStyle/>
          <a:p>
            <a:r>
              <a:rPr lang="en-US" dirty="0">
                <a:solidFill>
                  <a:srgbClr val="C00000"/>
                </a:solidFill>
              </a:rPr>
              <a:t>Home Page</a:t>
            </a:r>
          </a:p>
        </p:txBody>
      </p:sp>
      <p:pic>
        <p:nvPicPr>
          <p:cNvPr id="6" name="Picture 5">
            <a:extLst>
              <a:ext uri="{FF2B5EF4-FFF2-40B4-BE49-F238E27FC236}">
                <a16:creationId xmlns:a16="http://schemas.microsoft.com/office/drawing/2014/main" xmlns="" id="{223E8A0B-A0F5-60D2-A3A8-E4768CE7BB97}"/>
              </a:ext>
            </a:extLst>
          </p:cNvPr>
          <p:cNvPicPr>
            <a:picLocks noChangeAspect="1"/>
          </p:cNvPicPr>
          <p:nvPr/>
        </p:nvPicPr>
        <p:blipFill>
          <a:blip r:embed="rId2"/>
          <a:stretch>
            <a:fillRect/>
          </a:stretch>
        </p:blipFill>
        <p:spPr>
          <a:xfrm>
            <a:off x="1259126" y="1336848"/>
            <a:ext cx="9365331" cy="50081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32552101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8B646716-CF3A-520E-BF97-381914C4F0C4}"/>
              </a:ext>
            </a:extLst>
          </p:cNvPr>
          <p:cNvSpPr>
            <a:spLocks noGrp="1"/>
          </p:cNvSpPr>
          <p:nvPr>
            <p:ph type="title"/>
          </p:nvPr>
        </p:nvSpPr>
        <p:spPr>
          <a:xfrm>
            <a:off x="597542" y="179294"/>
            <a:ext cx="9508729" cy="1344168"/>
          </a:xfrm>
        </p:spPr>
        <p:txBody>
          <a:bodyPr/>
          <a:lstStyle/>
          <a:p>
            <a:r>
              <a:rPr lang="en-US" dirty="0">
                <a:solidFill>
                  <a:srgbClr val="C00000"/>
                </a:solidFill>
              </a:rPr>
              <a:t>Registration Form</a:t>
            </a:r>
          </a:p>
        </p:txBody>
      </p:sp>
      <p:pic>
        <p:nvPicPr>
          <p:cNvPr id="3" name="Picture 2">
            <a:extLst>
              <a:ext uri="{FF2B5EF4-FFF2-40B4-BE49-F238E27FC236}">
                <a16:creationId xmlns:a16="http://schemas.microsoft.com/office/drawing/2014/main" xmlns="" id="{B8D88F04-0F59-9E95-BDED-9A84CF5E6727}"/>
              </a:ext>
            </a:extLst>
          </p:cNvPr>
          <p:cNvPicPr>
            <a:picLocks noChangeAspect="1"/>
          </p:cNvPicPr>
          <p:nvPr/>
        </p:nvPicPr>
        <p:blipFill>
          <a:blip r:embed="rId2"/>
          <a:stretch>
            <a:fillRect/>
          </a:stretch>
        </p:blipFill>
        <p:spPr>
          <a:xfrm>
            <a:off x="793484" y="1200631"/>
            <a:ext cx="9928944" cy="52018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2631287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8B646716-CF3A-520E-BF97-381914C4F0C4}"/>
              </a:ext>
            </a:extLst>
          </p:cNvPr>
          <p:cNvSpPr>
            <a:spLocks noGrp="1"/>
          </p:cNvSpPr>
          <p:nvPr>
            <p:ph type="title"/>
          </p:nvPr>
        </p:nvSpPr>
        <p:spPr>
          <a:xfrm>
            <a:off x="546847" y="125506"/>
            <a:ext cx="9640107" cy="1344168"/>
          </a:xfrm>
        </p:spPr>
        <p:txBody>
          <a:bodyPr/>
          <a:lstStyle/>
          <a:p>
            <a:r>
              <a:rPr lang="en-US" dirty="0">
                <a:solidFill>
                  <a:srgbClr val="C00000"/>
                </a:solidFill>
              </a:rPr>
              <a:t>User Login Form</a:t>
            </a:r>
          </a:p>
        </p:txBody>
      </p:sp>
      <p:pic>
        <p:nvPicPr>
          <p:cNvPr id="3" name="Picture 2">
            <a:extLst>
              <a:ext uri="{FF2B5EF4-FFF2-40B4-BE49-F238E27FC236}">
                <a16:creationId xmlns:a16="http://schemas.microsoft.com/office/drawing/2014/main" xmlns="" id="{B3A9E8E5-DC3F-56B0-1050-3A216A02A46D}"/>
              </a:ext>
            </a:extLst>
          </p:cNvPr>
          <p:cNvPicPr>
            <a:picLocks noChangeAspect="1"/>
          </p:cNvPicPr>
          <p:nvPr/>
        </p:nvPicPr>
        <p:blipFill>
          <a:blip r:embed="rId2"/>
          <a:stretch>
            <a:fillRect/>
          </a:stretch>
        </p:blipFill>
        <p:spPr>
          <a:xfrm>
            <a:off x="775447" y="1075894"/>
            <a:ext cx="9487707" cy="53648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3673303580"/>
      </p:ext>
    </p:extLst>
  </p:cSld>
  <p:clrMapOvr>
    <a:masterClrMapping/>
  </p:clrMapOvr>
  <p:timing>
    <p:tnLst>
      <p:par>
        <p:cTn id="1" dur="indefinite" restart="never" nodeType="tmRoot"/>
      </p:par>
    </p:tnLst>
  </p:timing>
</p:sld>
</file>

<file path=ppt/theme/theme1.xml><?xml version="1.0" encoding="utf-8"?>
<a:theme xmlns:a="http://schemas.openxmlformats.org/drawingml/2006/main" name="PrismaticVTI">
  <a:themeElements>
    <a:clrScheme name="Custom 14">
      <a:dk1>
        <a:sysClr val="windowText" lastClr="000000"/>
      </a:dk1>
      <a:lt1>
        <a:sysClr val="window" lastClr="FFFFFF"/>
      </a:lt1>
      <a:dk2>
        <a:srgbClr val="455F51"/>
      </a:dk2>
      <a:lt2>
        <a:srgbClr val="BFBFBF"/>
      </a:lt2>
      <a:accent1>
        <a:srgbClr val="4AB5C4"/>
      </a:accent1>
      <a:accent2>
        <a:srgbClr val="029676"/>
      </a:accent2>
      <a:accent3>
        <a:srgbClr val="4AB5C4"/>
      </a:accent3>
      <a:accent4>
        <a:srgbClr val="029676"/>
      </a:accent4>
      <a:accent5>
        <a:srgbClr val="4AB5C4"/>
      </a:accent5>
      <a:accent6>
        <a:srgbClr val="0989B1"/>
      </a:accent6>
      <a:hlink>
        <a:srgbClr val="6B9F25"/>
      </a:hlink>
      <a:folHlink>
        <a:srgbClr val="4AB5C4"/>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ismaticVTI" id="{DA44D624-A564-4DE8-8446-0CD5C485C979}" vid="{8B2B1550-B69C-4156-BAEC-B2E559F94B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B19C5C-61AD-4793-BB9D-6401AD34A775}">
  <ds:schemaRefs>
    <ds:schemaRef ds:uri="http://purl.org/dc/terms/"/>
    <ds:schemaRef ds:uri="http://www.w3.org/XML/1998/namespace"/>
    <ds:schemaRef ds:uri="http://purl.org/dc/elements/1.1/"/>
    <ds:schemaRef ds:uri="16c05727-aa75-4e4a-9b5f-8a80a1165891"/>
    <ds:schemaRef ds:uri="230e9df3-be65-4c73-a93b-d1236ebd677e"/>
    <ds:schemaRef ds:uri="http://schemas.microsoft.com/sharepoint/v3"/>
    <ds:schemaRef ds:uri="http://purl.org/dc/dcmitype/"/>
    <ds:schemaRef ds:uri="71af3243-3dd4-4a8d-8c0d-dd76da1f02a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93076797-8467-41BB-91A7-9AE8328A6850}">
  <ds:schemaRefs>
    <ds:schemaRef ds:uri="http://schemas.microsoft.com/sharepoint/v3/contenttype/forms"/>
  </ds:schemaRefs>
</ds:datastoreItem>
</file>

<file path=customXml/itemProps3.xml><?xml version="1.0" encoding="utf-8"?>
<ds:datastoreItem xmlns:ds="http://schemas.openxmlformats.org/officeDocument/2006/customXml" ds:itemID="{F6272451-D558-4710-AF52-0EC1BD4C42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823</TotalTime>
  <Words>637</Words>
  <Application>Microsoft Office PowerPoint</Application>
  <PresentationFormat>Custom</PresentationFormat>
  <Paragraphs>120</Paragraphs>
  <Slides>36</Slides>
  <Notes>2</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PrismaticVTI</vt:lpstr>
      <vt:lpstr>SHOP FOR HOME</vt:lpstr>
      <vt:lpstr>Contents </vt:lpstr>
      <vt:lpstr>Problem Statement </vt:lpstr>
      <vt:lpstr>Introduction </vt:lpstr>
      <vt:lpstr>Requirements</vt:lpstr>
      <vt:lpstr>User Stories </vt:lpstr>
      <vt:lpstr>Home Page</vt:lpstr>
      <vt:lpstr>Registration Form</vt:lpstr>
      <vt:lpstr>User Login Form</vt:lpstr>
      <vt:lpstr>Product Categories</vt:lpstr>
      <vt:lpstr>Get Product</vt:lpstr>
      <vt:lpstr>Sort</vt:lpstr>
      <vt:lpstr>Wishlist</vt:lpstr>
      <vt:lpstr>Cart</vt:lpstr>
      <vt:lpstr>Discount Coupon</vt:lpstr>
      <vt:lpstr>Admin Stories </vt:lpstr>
      <vt:lpstr>Admin Login </vt:lpstr>
      <vt:lpstr>Admin Dashboard </vt:lpstr>
      <vt:lpstr>Admin Product Edit </vt:lpstr>
      <vt:lpstr>Bulk Upload </vt:lpstr>
      <vt:lpstr>Stock Report </vt:lpstr>
      <vt:lpstr>Sales Report </vt:lpstr>
      <vt:lpstr>Database Schema </vt:lpstr>
      <vt:lpstr>MySql Product Categories </vt:lpstr>
      <vt:lpstr>Database Product Details </vt:lpstr>
      <vt:lpstr>Backend API Application </vt:lpstr>
      <vt:lpstr>Aws Deployment using S3 </vt:lpstr>
      <vt:lpstr>EC2 Instance </vt:lpstr>
      <vt:lpstr>Load Balancer </vt:lpstr>
      <vt:lpstr>Auto Scaling </vt:lpstr>
      <vt:lpstr>Connecting EC2 using Command Prompt </vt:lpstr>
      <vt:lpstr>Connecting EC2 using Command Prompt </vt:lpstr>
      <vt:lpstr>Aws Deployment </vt:lpstr>
      <vt:lpstr>Git Repository  </vt:lpstr>
      <vt:lpstr>Conclusion </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Varahanarasimharao Kandi</dc:creator>
  <cp:lastModifiedBy>sree</cp:lastModifiedBy>
  <cp:revision>30</cp:revision>
  <cp:lastPrinted>2022-08-04T14:29:01Z</cp:lastPrinted>
  <dcterms:created xsi:type="dcterms:W3CDTF">2022-08-03T12:20:58Z</dcterms:created>
  <dcterms:modified xsi:type="dcterms:W3CDTF">2022-08-05T05:13:25Z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